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xl/drawings/drawing3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429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3444/Shared Documents/General/07-Working area/Hydrografi/010-25SVFmarsHydro/"/>
    </mc:Choice>
  </mc:AlternateContent>
  <xr:revisionPtr revIDLastSave="2" documentId="8_{2D0F4385-84AC-4417-AAD8-ADA6D6928500}" xr6:coauthVersionLast="47" xr6:coauthVersionMax="47" xr10:uidLastSave="{ED64269F-29A0-48DF-86D4-E065CC0A6603}"/>
  <bookViews>
    <workbookView xWindow="-28920" yWindow="30" windowWidth="29040" windowHeight="15720" activeTab="1" xr2:uid="{00000000-000D-0000-FFFF-FFFF00000000}"/>
  </bookViews>
  <sheets>
    <sheet name="Falsterbo" sheetId="1" r:id="rId1"/>
    <sheet name="Abbekås" sheetId="2" r:id="rId2"/>
    <sheet name="växtplankton" sheetId="13" r:id="rId3"/>
  </sheets>
  <externalReferences>
    <externalReference r:id="rId4"/>
  </externalReference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814" uniqueCount="134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0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5</t>
  </si>
  <si>
    <t>2</t>
  </si>
  <si>
    <t>1</t>
  </si>
  <si>
    <t>Kisel µM</t>
  </si>
  <si>
    <t>nära riskgräns</t>
  </si>
  <si>
    <t>utstickande värde</t>
  </si>
  <si>
    <t>över riskgräns</t>
  </si>
  <si>
    <t>mycket utstickande värde</t>
  </si>
  <si>
    <t>Project_code</t>
  </si>
  <si>
    <t>Project_name</t>
  </si>
  <si>
    <t>Orderer</t>
  </si>
  <si>
    <t>Sample_date</t>
  </si>
  <si>
    <t>Sample_id</t>
  </si>
  <si>
    <t>Station_name</t>
  </si>
  <si>
    <t>Latitude</t>
  </si>
  <si>
    <t>Longitude</t>
  </si>
  <si>
    <t>Min_depth</t>
  </si>
  <si>
    <t>Max_depth</t>
  </si>
  <si>
    <t>Taxon_class</t>
  </si>
  <si>
    <t>Taxon_name</t>
  </si>
  <si>
    <t>Species_flag</t>
  </si>
  <si>
    <t>Cf</t>
  </si>
  <si>
    <t>Size_class</t>
  </si>
  <si>
    <t>Abundance_ind_l</t>
  </si>
  <si>
    <t>Biovolume_mm3_l</t>
  </si>
  <si>
    <t>Calculated_carbon_ugC_l</t>
  </si>
  <si>
    <t>Presence</t>
  </si>
  <si>
    <t>Trophic_type</t>
  </si>
  <si>
    <t>Potential_harmful</t>
  </si>
  <si>
    <t>Method_documentation</t>
  </si>
  <si>
    <t>Analysed_by</t>
  </si>
  <si>
    <t>Analysis_date</t>
  </si>
  <si>
    <t>Sampling_laboratory</t>
  </si>
  <si>
    <t>Analytical_laboratory</t>
  </si>
  <si>
    <t>SYD</t>
  </si>
  <si>
    <t>SYDVVF</t>
  </si>
  <si>
    <t>55.3471</t>
  </si>
  <si>
    <t>13.0188</t>
  </si>
  <si>
    <t>10</t>
  </si>
  <si>
    <t>Bacillariophyceae</t>
  </si>
  <si>
    <t>AU</t>
  </si>
  <si>
    <t>HC-C-C6</t>
  </si>
  <si>
    <t>Per Olsson</t>
  </si>
  <si>
    <t>3</t>
  </si>
  <si>
    <t>Cyanophyceae</t>
  </si>
  <si>
    <t>Y</t>
  </si>
  <si>
    <t>Dinophyceae</t>
  </si>
  <si>
    <t>Gymnodiniales</t>
  </si>
  <si>
    <t>HT</t>
  </si>
  <si>
    <t>Unicells classes incertae sedis</t>
  </si>
  <si>
    <t>Unicell</t>
  </si>
  <si>
    <t>Flagellates</t>
  </si>
  <si>
    <t>55</t>
  </si>
  <si>
    <t>55.3858</t>
  </si>
  <si>
    <t>13.643</t>
  </si>
  <si>
    <t>NIRAS Sweden</t>
  </si>
  <si>
    <t>Ciliophora</t>
  </si>
  <si>
    <t>sp.</t>
  </si>
  <si>
    <t>4</t>
  </si>
  <si>
    <t>Litostomatea</t>
  </si>
  <si>
    <t>Mesodinium rubrum</t>
  </si>
  <si>
    <t>MX</t>
  </si>
  <si>
    <t xml:space="preserve">Falsterbo </t>
  </si>
  <si>
    <t>Erik Isakson &amp; Anna Thomasdotter</t>
  </si>
  <si>
    <t>8</t>
  </si>
  <si>
    <t>Alexander Cammaroto &amp; Anna Thomasdotter</t>
  </si>
  <si>
    <t>Sample_time</t>
  </si>
  <si>
    <t>Sydkusten 32403444</t>
  </si>
  <si>
    <t>Skeletonema marinoi</t>
  </si>
  <si>
    <t>53</t>
  </si>
  <si>
    <t>Heterocapsa rotundata</t>
  </si>
  <si>
    <t>Peridiniella catenata</t>
  </si>
  <si>
    <t>11:30</t>
  </si>
  <si>
    <t>Heterocapsa triquetra</t>
  </si>
  <si>
    <t>NIRAS/SGS</t>
  </si>
  <si>
    <t>Alexander Cammaroto &amp; Erik Isakson</t>
  </si>
  <si>
    <t>2025-03-10</t>
  </si>
  <si>
    <t>010-25</t>
  </si>
  <si>
    <t>Actinocyclus octonarius</t>
  </si>
  <si>
    <t>2025-03-18</t>
  </si>
  <si>
    <t>Pauliella taeniata</t>
  </si>
  <si>
    <t>13</t>
  </si>
  <si>
    <t>Aphanizomenon</t>
  </si>
  <si>
    <t>Katodinium glaucum</t>
  </si>
  <si>
    <t>Euglenophyceae</t>
  </si>
  <si>
    <t>Eutreptiella</t>
  </si>
  <si>
    <t>7</t>
  </si>
  <si>
    <t>Ulvophyceae</t>
  </si>
  <si>
    <t>Binuclearia lauterbornii</t>
  </si>
  <si>
    <t>09:45</t>
  </si>
  <si>
    <t>Nitzschia longissima</t>
  </si>
  <si>
    <t>Thalassionema nitzschioides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  <numFmt numFmtId="169" formatCode="0.00000"/>
  </numFmts>
  <fonts count="27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sz val="11"/>
      <color theme="1"/>
      <name val="Myriad Pro"/>
    </font>
    <font>
      <b/>
      <sz val="11"/>
      <color theme="1"/>
      <name val="MyriadPro-Regular"/>
    </font>
    <font>
      <sz val="11"/>
      <color theme="1"/>
      <name val="MyriadPro-Regular"/>
    </font>
  </fonts>
  <fills count="7">
    <fill>
      <patternFill patternType="none"/>
    </fill>
    <fill>
      <patternFill patternType="gray125"/>
    </fill>
    <fill>
      <patternFill patternType="solid">
        <fgColor rgb="FFFFC000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39997558519241921"/>
        <bgColor indexed="64"/>
      </patternFill>
    </fill>
  </fills>
  <borders count="1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thin">
        <color indexed="64"/>
      </right>
      <top/>
      <bottom style="hair">
        <color auto="1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thin">
        <color indexed="64"/>
      </bottom>
      <diagonal/>
    </border>
  </borders>
  <cellStyleXfs count="30">
    <xf numFmtId="0" fontId="0" fillId="0" borderId="0"/>
    <xf numFmtId="0" fontId="11" fillId="0" borderId="0"/>
    <xf numFmtId="0" fontId="10" fillId="0" borderId="0"/>
    <xf numFmtId="0" fontId="16" fillId="0" borderId="0"/>
    <xf numFmtId="38" fontId="11" fillId="0" borderId="0" applyFont="0" applyFill="0" applyBorder="0" applyAlignment="0" applyProtection="0"/>
    <xf numFmtId="164" fontId="11" fillId="0" borderId="0" applyFont="0" applyFill="0" applyBorder="0" applyAlignment="0" applyProtection="0"/>
    <xf numFmtId="0" fontId="20" fillId="0" borderId="0" applyNumberFormat="0" applyFill="0" applyBorder="0" applyAlignment="0" applyProtection="0"/>
    <xf numFmtId="0" fontId="21" fillId="0" borderId="0" applyNumberFormat="0" applyFill="0" applyBorder="0" applyAlignment="0" applyProtection="0"/>
    <xf numFmtId="0" fontId="20" fillId="0" borderId="0" applyNumberFormat="0" applyFill="0" applyBorder="0" applyAlignment="0" applyProtection="0"/>
    <xf numFmtId="0" fontId="21" fillId="0" borderId="0" applyNumberFormat="0" applyFill="0" applyBorder="0" applyAlignment="0" applyProtection="0"/>
    <xf numFmtId="0" fontId="10" fillId="0" borderId="0"/>
    <xf numFmtId="0" fontId="22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1" fillId="0" borderId="0"/>
    <xf numFmtId="0" fontId="1" fillId="0" borderId="0"/>
  </cellStyleXfs>
  <cellXfs count="57">
    <xf numFmtId="0" fontId="0" fillId="0" borderId="0" xfId="0"/>
    <xf numFmtId="0" fontId="12" fillId="0" borderId="0" xfId="0" applyFont="1"/>
    <xf numFmtId="0" fontId="13" fillId="0" borderId="0" xfId="0" applyFont="1" applyAlignment="1">
      <alignment horizontal="right"/>
    </xf>
    <xf numFmtId="0" fontId="12" fillId="0" borderId="0" xfId="0" applyFont="1" applyAlignment="1">
      <alignment horizontal="right"/>
    </xf>
    <xf numFmtId="0" fontId="13" fillId="0" borderId="0" xfId="0" applyFont="1"/>
    <xf numFmtId="0" fontId="12" fillId="0" borderId="0" xfId="0" applyFont="1" applyAlignment="1">
      <alignment horizontal="center"/>
    </xf>
    <xf numFmtId="167" fontId="12" fillId="0" borderId="0" xfId="0" applyNumberFormat="1" applyFont="1"/>
    <xf numFmtId="0" fontId="11" fillId="0" borderId="0" xfId="0" applyFont="1"/>
    <xf numFmtId="0" fontId="15" fillId="0" borderId="0" xfId="0" applyFont="1"/>
    <xf numFmtId="0" fontId="15" fillId="0" borderId="0" xfId="0" applyFont="1" applyAlignment="1">
      <alignment horizontal="right"/>
    </xf>
    <xf numFmtId="0" fontId="15" fillId="0" borderId="0" xfId="0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2" xfId="0" applyFont="1" applyBorder="1" applyAlignment="1">
      <alignment horizontal="center"/>
    </xf>
    <xf numFmtId="0" fontId="15" fillId="0" borderId="1" xfId="0" applyFont="1" applyBorder="1" applyAlignment="1">
      <alignment horizontal="center"/>
    </xf>
    <xf numFmtId="165" fontId="15" fillId="0" borderId="2" xfId="0" applyNumberFormat="1" applyFont="1" applyBorder="1" applyAlignment="1">
      <alignment horizontal="center"/>
    </xf>
    <xf numFmtId="2" fontId="15" fillId="0" borderId="2" xfId="0" applyNumberFormat="1" applyFont="1" applyBorder="1" applyAlignment="1">
      <alignment horizontal="center"/>
    </xf>
    <xf numFmtId="1" fontId="15" fillId="0" borderId="2" xfId="0" applyNumberFormat="1" applyFont="1" applyBorder="1" applyAlignment="1">
      <alignment horizontal="center"/>
    </xf>
    <xf numFmtId="0" fontId="17" fillId="0" borderId="0" xfId="0" applyFont="1"/>
    <xf numFmtId="0" fontId="18" fillId="0" borderId="0" xfId="0" applyFont="1"/>
    <xf numFmtId="14" fontId="15" fillId="0" borderId="2" xfId="0" applyNumberFormat="1" applyFont="1" applyBorder="1" applyAlignment="1">
      <alignment horizontal="center"/>
    </xf>
    <xf numFmtId="166" fontId="15" fillId="0" borderId="2" xfId="0" applyNumberFormat="1" applyFont="1" applyBorder="1" applyAlignment="1">
      <alignment horizontal="center"/>
    </xf>
    <xf numFmtId="0" fontId="19" fillId="0" borderId="0" xfId="0" applyFont="1"/>
    <xf numFmtId="0" fontId="12" fillId="0" borderId="0" xfId="0" applyFont="1" applyAlignment="1">
      <alignment horizontal="left"/>
    </xf>
    <xf numFmtId="0" fontId="17" fillId="0" borderId="0" xfId="0" applyFont="1" applyAlignment="1">
      <alignment horizontal="left"/>
    </xf>
    <xf numFmtId="0" fontId="15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15" fillId="0" borderId="2" xfId="0" applyNumberFormat="1" applyFont="1" applyBorder="1" applyAlignment="1">
      <alignment horizontal="center"/>
    </xf>
    <xf numFmtId="49" fontId="15" fillId="0" borderId="2" xfId="0" applyNumberFormat="1" applyFont="1" applyBorder="1" applyAlignment="1">
      <alignment horizontal="center"/>
    </xf>
    <xf numFmtId="0" fontId="1" fillId="0" borderId="0" xfId="28"/>
    <xf numFmtId="0" fontId="24" fillId="2" borderId="0" xfId="29" applyFont="1" applyFill="1"/>
    <xf numFmtId="0" fontId="24" fillId="0" borderId="0" xfId="29" applyFont="1"/>
    <xf numFmtId="0" fontId="24" fillId="3" borderId="0" xfId="29" applyFont="1" applyFill="1"/>
    <xf numFmtId="0" fontId="24" fillId="4" borderId="0" xfId="29" applyFont="1" applyFill="1"/>
    <xf numFmtId="0" fontId="24" fillId="5" borderId="0" xfId="29" applyFont="1" applyFill="1"/>
    <xf numFmtId="0" fontId="25" fillId="0" borderId="3" xfId="28" applyFont="1" applyBorder="1"/>
    <xf numFmtId="0" fontId="25" fillId="0" borderId="4" xfId="28" applyFont="1" applyBorder="1"/>
    <xf numFmtId="0" fontId="25" fillId="0" borderId="5" xfId="28" applyFont="1" applyBorder="1"/>
    <xf numFmtId="0" fontId="26" fillId="0" borderId="6" xfId="28" applyFont="1" applyBorder="1"/>
    <xf numFmtId="0" fontId="26" fillId="0" borderId="7" xfId="28" applyFont="1" applyBorder="1"/>
    <xf numFmtId="3" fontId="26" fillId="0" borderId="7" xfId="28" applyNumberFormat="1" applyFont="1" applyBorder="1"/>
    <xf numFmtId="169" fontId="26" fillId="0" borderId="7" xfId="28" applyNumberFormat="1" applyFont="1" applyBorder="1"/>
    <xf numFmtId="0" fontId="26" fillId="0" borderId="8" xfId="28" applyFont="1" applyBorder="1"/>
    <xf numFmtId="0" fontId="26" fillId="0" borderId="9" xfId="28" applyFont="1" applyBorder="1"/>
    <xf numFmtId="0" fontId="26" fillId="0" borderId="2" xfId="28" applyFont="1" applyBorder="1"/>
    <xf numFmtId="3" fontId="26" fillId="0" borderId="2" xfId="28" applyNumberFormat="1" applyFont="1" applyBorder="1"/>
    <xf numFmtId="169" fontId="26" fillId="0" borderId="2" xfId="28" applyNumberFormat="1" applyFont="1" applyBorder="1"/>
    <xf numFmtId="0" fontId="26" fillId="0" borderId="10" xfId="28" applyFont="1" applyBorder="1"/>
    <xf numFmtId="3" fontId="26" fillId="6" borderId="2" xfId="28" applyNumberFormat="1" applyFont="1" applyFill="1" applyBorder="1"/>
    <xf numFmtId="169" fontId="26" fillId="6" borderId="2" xfId="28" applyNumberFormat="1" applyFont="1" applyFill="1" applyBorder="1"/>
    <xf numFmtId="0" fontId="26" fillId="0" borderId="11" xfId="28" applyFont="1" applyBorder="1"/>
    <xf numFmtId="0" fontId="26" fillId="0" borderId="1" xfId="28" applyFont="1" applyBorder="1"/>
    <xf numFmtId="3" fontId="26" fillId="0" borderId="1" xfId="28" applyNumberFormat="1" applyFont="1" applyBorder="1"/>
    <xf numFmtId="169" fontId="26" fillId="0" borderId="1" xfId="28" applyNumberFormat="1" applyFont="1" applyBorder="1"/>
    <xf numFmtId="0" fontId="26" fillId="0" borderId="12" xfId="28" applyFont="1" applyBorder="1"/>
    <xf numFmtId="3" fontId="1" fillId="0" borderId="0" xfId="28" applyNumberFormat="1"/>
    <xf numFmtId="169" fontId="1" fillId="0" borderId="0" xfId="28" applyNumberFormat="1"/>
  </cellXfs>
  <cellStyles count="30">
    <cellStyle name="Följd hyperlänk" xfId="7" builtinId="9" hidden="1"/>
    <cellStyle name="Följd hyperlänk" xfId="9" builtinId="9" hidden="1"/>
    <cellStyle name="Hyperlänk" xfId="6" builtinId="8" hidden="1"/>
    <cellStyle name="Hyperlä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2" xfId="1" xr:uid="{00000000-0005-0000-0000-000005000000}"/>
    <cellStyle name="Normal 2 2" xfId="2" xr:uid="{00000000-0005-0000-0000-000006000000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4.xml"/><Relationship Id="rId5" Type="http://schemas.openxmlformats.org/officeDocument/2006/relationships/theme" Target="theme/theme1.xml"/><Relationship Id="rId10" Type="http://schemas.openxmlformats.org/officeDocument/2006/relationships/customXml" Target="../customXml/item3.xml"/><Relationship Id="rId4" Type="http://schemas.openxmlformats.org/officeDocument/2006/relationships/externalLink" Target="externalLinks/externalLink1.xml"/><Relationship Id="rId9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4.0652291666666676</c:v>
              </c:pt>
              <c:pt idx="1">
                <c:v>2.9972241379310343</c:v>
              </c:pt>
              <c:pt idx="2">
                <c:v>2.7073906250000004</c:v>
              </c:pt>
              <c:pt idx="3">
                <c:v>4.3516718749999992</c:v>
              </c:pt>
              <c:pt idx="4">
                <c:v>8.119515625</c:v>
              </c:pt>
              <c:pt idx="5">
                <c:v>13.074999999999999</c:v>
              </c:pt>
              <c:pt idx="6">
                <c:v>15.689453125</c:v>
              </c:pt>
              <c:pt idx="7">
                <c:v>17.683546875000005</c:v>
              </c:pt>
              <c:pt idx="8">
                <c:v>15.916999999999998</c:v>
              </c:pt>
              <c:pt idx="9">
                <c:v>13.1764375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2.7923241754838966</c:v>
              </c:pt>
              <c:pt idx="1">
                <c:v>1.9678594208308975</c:v>
              </c:pt>
              <c:pt idx="2">
                <c:v>1.4980246016954712</c:v>
              </c:pt>
              <c:pt idx="3">
                <c:v>2.9724694478452856</c:v>
              </c:pt>
              <c:pt idx="4">
                <c:v>6.4356180581554501</c:v>
              </c:pt>
              <c:pt idx="5">
                <c:v>11.923913556677865</c:v>
              </c:pt>
              <c:pt idx="6">
                <c:v>13.368734449164657</c:v>
              </c:pt>
              <c:pt idx="7">
                <c:v>15.051253222919438</c:v>
              </c:pt>
              <c:pt idx="8">
                <c:v>13.367760349898266</c:v>
              </c:pt>
              <c:pt idx="9">
                <c:v>11.548887028980976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5.3381341578494386</c:v>
              </c:pt>
              <c:pt idx="1">
                <c:v>4.0265888550311715</c:v>
              </c:pt>
              <c:pt idx="2">
                <c:v>3.9167566483045295</c:v>
              </c:pt>
              <c:pt idx="3">
                <c:v>5.7308743021547128</c:v>
              </c:pt>
              <c:pt idx="4">
                <c:v>9.80341319184455</c:v>
              </c:pt>
              <c:pt idx="5">
                <c:v>14.226086443322133</c:v>
              </c:pt>
              <c:pt idx="6">
                <c:v>18.010171800835341</c:v>
              </c:pt>
              <c:pt idx="7">
                <c:v>20.315840527080571</c:v>
              </c:pt>
              <c:pt idx="8">
                <c:v>18.466239650101731</c:v>
              </c:pt>
              <c:pt idx="9">
                <c:v>14.803987971019025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5.4225000000000003</c:v>
              </c:pt>
              <c:pt idx="1">
                <c:v>4.3179999999999996</c:v>
              </c:pt>
              <c:pt idx="2">
                <c:v>4.1295000000000002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strRef>
              <c:f>[1]Falsterbo!$G$67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8.6883741125</c:v>
              </c:pt>
              <c:pt idx="1">
                <c:v>8.3337796620689648</c:v>
              </c:pt>
              <c:pt idx="2">
                <c:v>8.1085852406249987</c:v>
              </c:pt>
              <c:pt idx="3">
                <c:v>7.7108806749999985</c:v>
              </c:pt>
              <c:pt idx="4">
                <c:v>7.6146021437499982</c:v>
              </c:pt>
              <c:pt idx="5">
                <c:v>8.1125000000000007</c:v>
              </c:pt>
              <c:pt idx="6">
                <c:v>7.8692490156249999</c:v>
              </c:pt>
              <c:pt idx="7">
                <c:v>7.9224082375000018</c:v>
              </c:pt>
              <c:pt idx="8">
                <c:v>8.026013621875002</c:v>
              </c:pt>
              <c:pt idx="9">
                <c:v>8.1314557218749961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7.6830812370403425</c:v>
              </c:pt>
              <c:pt idx="1">
                <c:v>7.5015646791063864</c:v>
              </c:pt>
              <c:pt idx="2">
                <c:v>7.3030958117257851</c:v>
              </c:pt>
              <c:pt idx="3">
                <c:v>7.0833351061680112</c:v>
              </c:pt>
              <c:pt idx="4">
                <c:v>7.2021088232249095</c:v>
              </c:pt>
              <c:pt idx="5">
                <c:v>7.4656670562325571</c:v>
              </c:pt>
              <c:pt idx="6">
                <c:v>7.3081320945601194</c:v>
              </c:pt>
              <c:pt idx="7">
                <c:v>7.24252706851121</c:v>
              </c:pt>
              <c:pt idx="8">
                <c:v>7.3978926206685127</c:v>
              </c:pt>
              <c:pt idx="9">
                <c:v>7.2922453988091496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9.6936669879596575</c:v>
              </c:pt>
              <c:pt idx="1">
                <c:v>9.1659946450315442</c:v>
              </c:pt>
              <c:pt idx="2">
                <c:v>8.9140746695242115</c:v>
              </c:pt>
              <c:pt idx="3">
                <c:v>8.3384262438319858</c:v>
              </c:pt>
              <c:pt idx="4">
                <c:v>8.0270954642750869</c:v>
              </c:pt>
              <c:pt idx="5">
                <c:v>8.7593329437674452</c:v>
              </c:pt>
              <c:pt idx="6">
                <c:v>8.4303659366898795</c:v>
              </c:pt>
              <c:pt idx="7">
                <c:v>8.6022894064887936</c:v>
              </c:pt>
              <c:pt idx="8">
                <c:v>8.6541346230814913</c:v>
              </c:pt>
              <c:pt idx="9">
                <c:v>8.9706660449408417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9.995000000000001</c:v>
              </c:pt>
              <c:pt idx="1">
                <c:v>8.7749999999999986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strRef>
              <c:f>[1]Falsterbo!$T$67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8.3522738441191482</c:v>
              </c:pt>
              <c:pt idx="1">
                <c:v>8.8345095322765594</c:v>
              </c:pt>
              <c:pt idx="2">
                <c:v>9.0413341458518488</c:v>
              </c:pt>
              <c:pt idx="3">
                <c:v>9.1893875898663762</c:v>
              </c:pt>
              <c:pt idx="4">
                <c:v>8.3275022638197846</c:v>
              </c:pt>
              <c:pt idx="5">
                <c:v>7.6000000000000005</c:v>
              </c:pt>
              <c:pt idx="6">
                <c:v>6.7283461930918698</c:v>
              </c:pt>
              <c:pt idx="7">
                <c:v>6.1134497393365832</c:v>
              </c:pt>
              <c:pt idx="8">
                <c:v>6.0033367033528267</c:v>
              </c:pt>
              <c:pt idx="9">
                <c:v>6.542595370850055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7.7874641584901756</c:v>
              </c:pt>
              <c:pt idx="1">
                <c:v>8.2641261589635224</c:v>
              </c:pt>
              <c:pt idx="2">
                <c:v>8.6581582222107798</c:v>
              </c:pt>
              <c:pt idx="3">
                <c:v>8.3432939101433998</c:v>
              </c:pt>
              <c:pt idx="4">
                <c:v>7.7278252205051734</c:v>
              </c:pt>
              <c:pt idx="5">
                <c:v>6.7244049642290875</c:v>
              </c:pt>
              <c:pt idx="6">
                <c:v>5.9732162436987792</c:v>
              </c:pt>
              <c:pt idx="7">
                <c:v>5.2648106298477133</c:v>
              </c:pt>
              <c:pt idx="8">
                <c:v>5.1718616305636971</c:v>
              </c:pt>
              <c:pt idx="9">
                <c:v>5.4954246945033454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8.9170835297481208</c:v>
              </c:pt>
              <c:pt idx="1">
                <c:v>9.4048929055895965</c:v>
              </c:pt>
              <c:pt idx="2">
                <c:v>9.4245100694929178</c:v>
              </c:pt>
              <c:pt idx="3">
                <c:v>10.035481269589352</c:v>
              </c:pt>
              <c:pt idx="4">
                <c:v>8.9271793071343968</c:v>
              </c:pt>
              <c:pt idx="5">
                <c:v>8.4755950357709136</c:v>
              </c:pt>
              <c:pt idx="6">
                <c:v>7.4834761424849603</c:v>
              </c:pt>
              <c:pt idx="7">
                <c:v>6.9620888488254531</c:v>
              </c:pt>
              <c:pt idx="8">
                <c:v>6.8348117761419562</c:v>
              </c:pt>
              <c:pt idx="9">
                <c:v>7.5897660471967647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7.88663400979706</c:v>
              </c:pt>
              <c:pt idx="1">
                <c:v>8.5794261721483558</c:v>
              </c:pt>
              <c:pt idx="2">
                <c:v>8.2575227431770468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strRef>
              <c:f>[1]Falsterbo!$AN$67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0.91520850045941893</c:v>
              </c:pt>
              <c:pt idx="1">
                <c:v>1.1739766406207948</c:v>
              </c:pt>
              <c:pt idx="2">
                <c:v>2.071786823096716</c:v>
              </c:pt>
              <c:pt idx="3">
                <c:v>2.7280998105049257</c:v>
              </c:pt>
              <c:pt idx="4">
                <c:v>1.0032004162811083</c:v>
              </c:pt>
              <c:pt idx="5">
                <c:v>1.0225</c:v>
              </c:pt>
              <c:pt idx="6">
                <c:v>1.7150097370391588</c:v>
              </c:pt>
              <c:pt idx="7">
                <c:v>1.9199604736052649</c:v>
              </c:pt>
              <c:pt idx="8">
                <c:v>2.1019491644701671</c:v>
              </c:pt>
              <c:pt idx="9">
                <c:v>2.3679430301106192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0.39047285316904223</c:v>
              </c:pt>
              <c:pt idx="1">
                <c:v>0.58716740110676668</c:v>
              </c:pt>
              <c:pt idx="2">
                <c:v>0.10982419608016625</c:v>
              </c:pt>
              <c:pt idx="3">
                <c:v>0.52938203508059534</c:v>
              </c:pt>
              <c:pt idx="4">
                <c:v>0.3979425502095767</c:v>
              </c:pt>
              <c:pt idx="5">
                <c:v>0.20534902601433891</c:v>
              </c:pt>
              <c:pt idx="6">
                <c:v>0.6287877594304947</c:v>
              </c:pt>
              <c:pt idx="7">
                <c:v>0.99909700867201134</c:v>
              </c:pt>
              <c:pt idx="8">
                <c:v>1.1148027832621072</c:v>
              </c:pt>
              <c:pt idx="9">
                <c:v>1.5040590064931849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1.4399441477497956</c:v>
              </c:pt>
              <c:pt idx="1">
                <c:v>1.7607858801348228</c:v>
              </c:pt>
              <c:pt idx="2">
                <c:v>4.033749450113266</c:v>
              </c:pt>
              <c:pt idx="3">
                <c:v>4.926817585929256</c:v>
              </c:pt>
              <c:pt idx="4">
                <c:v>1.6084582823526401</c:v>
              </c:pt>
              <c:pt idx="5">
                <c:v>1.839650973985661</c:v>
              </c:pt>
              <c:pt idx="6">
                <c:v>2.8012317146478232</c:v>
              </c:pt>
              <c:pt idx="7">
                <c:v>2.8408239385385183</c:v>
              </c:pt>
              <c:pt idx="8">
                <c:v>3.089095545678227</c:v>
              </c:pt>
              <c:pt idx="9">
                <c:v>3.2318270537280536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0.97422062350119887</c:v>
              </c:pt>
              <c:pt idx="1">
                <c:v>1.2909775272565454</c:v>
              </c:pt>
              <c:pt idx="2">
                <c:v>2.7478017585931251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strRef>
              <c:f>[1]Falsterbo!$DT$67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20326146007861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0.57995967741935472</c:v>
              </c:pt>
              <c:pt idx="1">
                <c:v>0.59879310344827597</c:v>
              </c:pt>
              <c:pt idx="2">
                <c:v>0.59413810483870977</c:v>
              </c:pt>
              <c:pt idx="3">
                <c:v>0.30608870967741952</c:v>
              </c:pt>
              <c:pt idx="4">
                <c:v>0.24309475806451619</c:v>
              </c:pt>
              <c:pt idx="5">
                <c:v>5.000000000000001E-2</c:v>
              </c:pt>
              <c:pt idx="6">
                <c:v>0.21475806451612908</c:v>
              </c:pt>
              <c:pt idx="7">
                <c:v>0.22053931451612907</c:v>
              </c:pt>
              <c:pt idx="8">
                <c:v>0.24945816532258069</c:v>
              </c:pt>
              <c:pt idx="9">
                <c:v>0.30148185483870971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0.41744767241634662</c:v>
              </c:pt>
              <c:pt idx="1">
                <c:v>0.41743154435403973</c:v>
              </c:pt>
              <c:pt idx="2">
                <c:v>0.36999342182488398</c:v>
              </c:pt>
              <c:pt idx="3">
                <c:v>0.12190671153351293</c:v>
              </c:pt>
              <c:pt idx="4">
                <c:v>7.9858167721630763E-2</c:v>
              </c:pt>
              <c:pt idx="5">
                <c:v>2.732213161944639E-2</c:v>
              </c:pt>
              <c:pt idx="6">
                <c:v>9.8757936935175344E-2</c:v>
              </c:pt>
              <c:pt idx="7">
                <c:v>6.2601278714871839E-2</c:v>
              </c:pt>
              <c:pt idx="8">
                <c:v>8.5244304455689895E-2</c:v>
              </c:pt>
              <c:pt idx="9">
                <c:v>0.15005811081977138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0.74247168242236283</c:v>
              </c:pt>
              <c:pt idx="1">
                <c:v>0.7801546625425122</c:v>
              </c:pt>
              <c:pt idx="2">
                <c:v>0.81828278785253561</c:v>
              </c:pt>
              <c:pt idx="3">
                <c:v>0.49027070782132609</c:v>
              </c:pt>
              <c:pt idx="4">
                <c:v>0.40633134840740159</c:v>
              </c:pt>
              <c:pt idx="5">
                <c:v>7.2677868380553623E-2</c:v>
              </c:pt>
              <c:pt idx="6">
                <c:v>0.33075819209708279</c:v>
              </c:pt>
              <c:pt idx="7">
                <c:v>0.37847735031738627</c:v>
              </c:pt>
              <c:pt idx="8">
                <c:v>0.41367202618947152</c:v>
              </c:pt>
              <c:pt idx="9">
                <c:v>0.45290559885764803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0.58064516129032262</c:v>
              </c:pt>
              <c:pt idx="1">
                <c:v>0.61290322580645162</c:v>
              </c:pt>
              <c:pt idx="2">
                <c:v>0.5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strRef>
              <c:f>[1]Falsterbo!$AT$67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11.812521439252906</c:v>
              </c:pt>
              <c:pt idx="1">
                <c:v>12.410225896603997</c:v>
              </c:pt>
              <c:pt idx="2">
                <c:v>12.358532433228048</c:v>
              </c:pt>
              <c:pt idx="3">
                <c:v>7.5878100458031961</c:v>
              </c:pt>
              <c:pt idx="4">
                <c:v>7.4558205616550186</c:v>
              </c:pt>
              <c:pt idx="5">
                <c:v>4.75</c:v>
              </c:pt>
              <c:pt idx="6">
                <c:v>8.1562556109551263</c:v>
              </c:pt>
              <c:pt idx="7">
                <c:v>8.2488763021230707</c:v>
              </c:pt>
              <c:pt idx="8">
                <c:v>9.7207089644899067</c:v>
              </c:pt>
              <c:pt idx="9">
                <c:v>10.22025577372051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9.0284081824369427</c:v>
              </c:pt>
              <c:pt idx="1">
                <c:v>10.139343085948692</c:v>
              </c:pt>
              <c:pt idx="2">
                <c:v>8.0338761279495863</c:v>
              </c:pt>
              <c:pt idx="3">
                <c:v>3.8995140318651247</c:v>
              </c:pt>
              <c:pt idx="4">
                <c:v>3.9825867251788325</c:v>
              </c:pt>
              <c:pt idx="5">
                <c:v>1.8410924976646554</c:v>
              </c:pt>
              <c:pt idx="6">
                <c:v>5.6108176744523508</c:v>
              </c:pt>
              <c:pt idx="7">
                <c:v>6.0071117183100027</c:v>
              </c:pt>
              <c:pt idx="8">
                <c:v>7.7915760690581326</c:v>
              </c:pt>
              <c:pt idx="9">
                <c:v>7.2534944348056349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14.59663469606887</c:v>
              </c:pt>
              <c:pt idx="1">
                <c:v>14.681108707259302</c:v>
              </c:pt>
              <c:pt idx="2">
                <c:v>16.683188738506509</c:v>
              </c:pt>
              <c:pt idx="3">
                <c:v>11.276106059741267</c:v>
              </c:pt>
              <c:pt idx="4">
                <c:v>10.929054398131205</c:v>
              </c:pt>
              <c:pt idx="5">
                <c:v>7.6589075023353441</c:v>
              </c:pt>
              <c:pt idx="6">
                <c:v>10.701693547457902</c:v>
              </c:pt>
              <c:pt idx="7">
                <c:v>10.490640885936138</c:v>
              </c:pt>
              <c:pt idx="8">
                <c:v>11.649841859921681</c:v>
              </c:pt>
              <c:pt idx="9">
                <c:v>13.187017112635385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12.5</c:v>
              </c:pt>
              <c:pt idx="1">
                <c:v>14.642857142857142</c:v>
              </c:pt>
              <c:pt idx="2">
                <c:v>16.428571428571427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strRef>
              <c:f>[1]Falsterbo!$DG$67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4.0444636524822686</c:v>
              </c:pt>
              <c:pt idx="1">
                <c:v>4.5453798288825524</c:v>
              </c:pt>
              <c:pt idx="2">
                <c:v>3.8743415178571423</c:v>
              </c:pt>
              <c:pt idx="3">
                <c:v>0.79599330357142817</c:v>
              </c:pt>
              <c:pt idx="4">
                <c:v>0.39054687500000007</c:v>
              </c:pt>
              <c:pt idx="5">
                <c:v>0.51437500000000003</c:v>
              </c:pt>
              <c:pt idx="6">
                <c:v>0.36091071428571431</c:v>
              </c:pt>
              <c:pt idx="7">
                <c:v>0.50649252409297052</c:v>
              </c:pt>
              <c:pt idx="8">
                <c:v>0.46191964285714293</c:v>
              </c:pt>
              <c:pt idx="9">
                <c:v>0.7549747023809521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2.4535729782417723</c:v>
              </c:pt>
              <c:pt idx="1">
                <c:v>2.7286614366334416</c:v>
              </c:pt>
              <c:pt idx="2">
                <c:v>2.228536896065541</c:v>
              </c:pt>
              <c:pt idx="3">
                <c:v>-0.32131530196095026</c:v>
              </c:pt>
              <c:pt idx="4">
                <c:v>0.13704467385769364</c:v>
              </c:pt>
              <c:pt idx="5">
                <c:v>0</c:v>
              </c:pt>
              <c:pt idx="6">
                <c:v>0.19646307278866088</c:v>
              </c:pt>
              <c:pt idx="7">
                <c:v>0.11324960418915769</c:v>
              </c:pt>
              <c:pt idx="8">
                <c:v>0.14943038834307287</c:v>
              </c:pt>
              <c:pt idx="9">
                <c:v>0.22111821227350392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5.6353543267227648</c:v>
              </c:pt>
              <c:pt idx="1">
                <c:v>6.3620982211316637</c:v>
              </c:pt>
              <c:pt idx="2">
                <c:v>5.5201461396487437</c:v>
              </c:pt>
              <c:pt idx="3">
                <c:v>1.9133019091038066</c:v>
              </c:pt>
              <c:pt idx="4">
                <c:v>0.64404907614230655</c:v>
              </c:pt>
              <c:pt idx="5">
                <c:v>0</c:v>
              </c:pt>
              <c:pt idx="6">
                <c:v>0.52535835578276768</c:v>
              </c:pt>
              <c:pt idx="7">
                <c:v>0.89973544399678329</c:v>
              </c:pt>
              <c:pt idx="8">
                <c:v>0.77440889737121299</c:v>
              </c:pt>
              <c:pt idx="9">
                <c:v>1.2888311924884004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3.2142857142857144</c:v>
              </c:pt>
              <c:pt idx="1">
                <c:v>4.7142857142857135</c:v>
              </c:pt>
              <c:pt idx="2">
                <c:v>1.4999999999999998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strRef>
              <c:f>[1]Falsterbo!$CG$67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4.297535714285714</c:v>
              </c:pt>
              <c:pt idx="1">
                <c:v>3.1482307692307687</c:v>
              </c:pt>
              <c:pt idx="2">
                <c:v>2.9557499999999997</c:v>
              </c:pt>
              <c:pt idx="3">
                <c:v>4.4627499999999989</c:v>
              </c:pt>
              <c:pt idx="4">
                <c:v>7.8062500000000004</c:v>
              </c:pt>
              <c:pt idx="6">
                <c:v>13.819107142857138</c:v>
              </c:pt>
              <c:pt idx="7">
                <c:v>16.631964285714286</c:v>
              </c:pt>
              <c:pt idx="8">
                <c:v>16.026821428571427</c:v>
              </c:pt>
              <c:pt idx="9">
                <c:v>12.995642857142858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3.1480641615585059</c:v>
              </c:pt>
              <c:pt idx="1">
                <c:v>1.9631094317233426</c:v>
              </c:pt>
              <c:pt idx="2">
                <c:v>1.685533377325537</c:v>
              </c:pt>
              <c:pt idx="3">
                <c:v>3.1050822660069071</c:v>
              </c:pt>
              <c:pt idx="4">
                <c:v>6.7404637791665252</c:v>
              </c:pt>
              <c:pt idx="6">
                <c:v>10.809895626353473</c:v>
              </c:pt>
              <c:pt idx="7">
                <c:v>13.241640074383376</c:v>
              </c:pt>
              <c:pt idx="8">
                <c:v>12.856120769310932</c:v>
              </c:pt>
              <c:pt idx="9">
                <c:v>10.936733828981748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5.4470072670129221</c:v>
              </c:pt>
              <c:pt idx="1">
                <c:v>4.3333521067381948</c:v>
              </c:pt>
              <c:pt idx="2">
                <c:v>4.2259666226744628</c:v>
              </c:pt>
              <c:pt idx="3">
                <c:v>5.8204177339930911</c:v>
              </c:pt>
              <c:pt idx="4">
                <c:v>8.8720362208334755</c:v>
              </c:pt>
              <c:pt idx="6">
                <c:v>16.828318659360804</c:v>
              </c:pt>
              <c:pt idx="7">
                <c:v>20.022288497045196</c:v>
              </c:pt>
              <c:pt idx="8">
                <c:v>19.197522087831921</c:v>
              </c:pt>
              <c:pt idx="9">
                <c:v>15.054551885303969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5.6109999999999998</c:v>
              </c:pt>
              <c:pt idx="1">
                <c:v>4.6165000000000003</c:v>
              </c:pt>
              <c:pt idx="2">
                <c:v>4.1319999999999997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8.2121428571428581</c:v>
              </c:pt>
              <c:pt idx="1">
                <c:v>8.0746153846153863</c:v>
              </c:pt>
              <c:pt idx="2">
                <c:v>7.8742857142857163</c:v>
              </c:pt>
              <c:pt idx="3">
                <c:v>7.8060714285714283</c:v>
              </c:pt>
              <c:pt idx="4">
                <c:v>7.6525000000000016</c:v>
              </c:pt>
              <c:pt idx="6">
                <c:v>7.6600000000000028</c:v>
              </c:pt>
              <c:pt idx="7">
                <c:v>7.734285714285714</c:v>
              </c:pt>
              <c:pt idx="8">
                <c:v>7.76</c:v>
              </c:pt>
              <c:pt idx="9">
                <c:v>7.9921428571428583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7.3288227015059118</c:v>
              </c:pt>
              <c:pt idx="1">
                <c:v>7.3434506657224095</c:v>
              </c:pt>
              <c:pt idx="2">
                <c:v>7.3248116993207741</c:v>
              </c:pt>
              <c:pt idx="3">
                <c:v>7.2616836359244328</c:v>
              </c:pt>
              <c:pt idx="4">
                <c:v>7.2370161232347874</c:v>
              </c:pt>
              <c:pt idx="6">
                <c:v>7.1758359629063593</c:v>
              </c:pt>
              <c:pt idx="7">
                <c:v>7.1096054786247826</c:v>
              </c:pt>
              <c:pt idx="8">
                <c:v>7.567646159383286</c:v>
              </c:pt>
              <c:pt idx="9">
                <c:v>7.3517416105686841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9.0954630127798044</c:v>
              </c:pt>
              <c:pt idx="1">
                <c:v>8.8057801035083632</c:v>
              </c:pt>
              <c:pt idx="2">
                <c:v>8.4237597292506585</c:v>
              </c:pt>
              <c:pt idx="3">
                <c:v>8.3504592212184239</c:v>
              </c:pt>
              <c:pt idx="4">
                <c:v>8.0679838767652168</c:v>
              </c:pt>
              <c:pt idx="6">
                <c:v>8.1441640370936454</c:v>
              </c:pt>
              <c:pt idx="7">
                <c:v>8.3589659499466453</c:v>
              </c:pt>
              <c:pt idx="8">
                <c:v>7.9523538406167136</c:v>
              </c:pt>
              <c:pt idx="9">
                <c:v>8.6325441037170325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9.2899999999999991</c:v>
              </c:pt>
              <c:pt idx="1">
                <c:v>8.2250000000000014</c:v>
              </c:pt>
              <c:pt idx="2">
                <c:v>8.2250000000000014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8.1679425557298639</c:v>
              </c:pt>
              <c:pt idx="1">
                <c:v>8.6210129601736263</c:v>
              </c:pt>
              <c:pt idx="2">
                <c:v>8.8676942312685298</c:v>
              </c:pt>
              <c:pt idx="3">
                <c:v>8.8758478216378887</c:v>
              </c:pt>
              <c:pt idx="4">
                <c:v>8.2070673298498562</c:v>
              </c:pt>
              <c:pt idx="6">
                <c:v>6.8063749440088239</c:v>
              </c:pt>
              <c:pt idx="7">
                <c:v>5.7126960512562146</c:v>
              </c:pt>
              <c:pt idx="8">
                <c:v>6.1297222613235558</c:v>
              </c:pt>
              <c:pt idx="9">
                <c:v>6.2812290079653623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7.4057974045125032</c:v>
              </c:pt>
              <c:pt idx="1">
                <c:v>8.1611057108397027</c:v>
              </c:pt>
              <c:pt idx="2">
                <c:v>8.4652669301723265</c:v>
              </c:pt>
              <c:pt idx="3">
                <c:v>8.3767635109447607</c:v>
              </c:pt>
              <c:pt idx="4">
                <c:v>7.8213716916552904</c:v>
              </c:pt>
              <c:pt idx="6">
                <c:v>6.1340580711342252</c:v>
              </c:pt>
              <c:pt idx="7">
                <c:v>4.8489760364378425</c:v>
              </c:pt>
              <c:pt idx="8">
                <c:v>5.6067687165836428</c:v>
              </c:pt>
              <c:pt idx="9">
                <c:v>5.1610920713371193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8.9300877069472246</c:v>
              </c:pt>
              <c:pt idx="1">
                <c:v>9.0809202095075499</c:v>
              </c:pt>
              <c:pt idx="2">
                <c:v>9.2701215323647332</c:v>
              </c:pt>
              <c:pt idx="3">
                <c:v>9.3749321323310166</c:v>
              </c:pt>
              <c:pt idx="4">
                <c:v>8.592762968044422</c:v>
              </c:pt>
              <c:pt idx="6">
                <c:v>7.4786918168834227</c:v>
              </c:pt>
              <c:pt idx="7">
                <c:v>6.5764160660745867</c:v>
              </c:pt>
              <c:pt idx="8">
                <c:v>6.6526758060634688</c:v>
              </c:pt>
              <c:pt idx="9">
                <c:v>7.4013659445936053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7.9006298110566817</c:v>
              </c:pt>
              <c:pt idx="1">
                <c:v>8.6494051784464592</c:v>
              </c:pt>
              <c:pt idx="2">
                <c:v>8.8663400979706086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0.84811579307982199</c:v>
              </c:pt>
              <c:pt idx="1">
                <c:v>0.97406843755764616</c:v>
              </c:pt>
              <c:pt idx="2">
                <c:v>1.0793863228744738</c:v>
              </c:pt>
              <c:pt idx="3">
                <c:v>1.9710759963457805</c:v>
              </c:pt>
              <c:pt idx="4">
                <c:v>0.62943359598035864</c:v>
              </c:pt>
              <c:pt idx="6">
                <c:v>1.1993876327509418</c:v>
              </c:pt>
              <c:pt idx="7">
                <c:v>1.4063706177914814</c:v>
              </c:pt>
              <c:pt idx="8">
                <c:v>1.6071243005595526</c:v>
              </c:pt>
              <c:pt idx="9">
                <c:v>2.0575982071485677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0.52127758569681104</c:v>
              </c:pt>
              <c:pt idx="1">
                <c:v>0.46716485278943409</c:v>
              </c:pt>
              <c:pt idx="2">
                <c:v>0.57889490212833827</c:v>
              </c:pt>
              <c:pt idx="3">
                <c:v>0.48049122193013383</c:v>
              </c:pt>
              <c:pt idx="4">
                <c:v>0.3499282373888486</c:v>
              </c:pt>
              <c:pt idx="6">
                <c:v>8.968187573930253E-2</c:v>
              </c:pt>
              <c:pt idx="7">
                <c:v>0.87275259010931927</c:v>
              </c:pt>
              <c:pt idx="8">
                <c:v>1.0647942467402161</c:v>
              </c:pt>
              <c:pt idx="9">
                <c:v>1.321487202054294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1.1749540004628329</c:v>
              </c:pt>
              <c:pt idx="1">
                <c:v>1.4809720223258582</c:v>
              </c:pt>
              <c:pt idx="2">
                <c:v>1.5798777436206093</c:v>
              </c:pt>
              <c:pt idx="3">
                <c:v>3.4616607707614273</c:v>
              </c:pt>
              <c:pt idx="4">
                <c:v>0.90893895457186868</c:v>
              </c:pt>
              <c:pt idx="6">
                <c:v>2.3090933897625812</c:v>
              </c:pt>
              <c:pt idx="7">
                <c:v>1.9399886454736435</c:v>
              </c:pt>
              <c:pt idx="8">
                <c:v>2.1494543543788893</c:v>
              </c:pt>
              <c:pt idx="9">
                <c:v>2.7937092122428413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0.92426059152677853</c:v>
              </c:pt>
              <c:pt idx="1">
                <c:v>0.94924060751398864</c:v>
              </c:pt>
              <c:pt idx="2">
                <c:v>0.84932054356514775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0.66129032258064513</c:v>
              </c:pt>
              <c:pt idx="1">
                <c:v>0.62158808933002474</c:v>
              </c:pt>
              <c:pt idx="2">
                <c:v>0.65437788018433185</c:v>
              </c:pt>
              <c:pt idx="3">
                <c:v>0.37442396313364057</c:v>
              </c:pt>
              <c:pt idx="4">
                <c:v>0.29638248847926257</c:v>
              </c:pt>
              <c:pt idx="6">
                <c:v>0.31843317972350221</c:v>
              </c:pt>
              <c:pt idx="7">
                <c:v>0.27638248847926267</c:v>
              </c:pt>
              <c:pt idx="8">
                <c:v>0.22027649769585247</c:v>
              </c:pt>
              <c:pt idx="9">
                <c:v>0.34299539170506904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0.53884809424703439</c:v>
              </c:pt>
              <c:pt idx="1">
                <c:v>0.47095772677509651</c:v>
              </c:pt>
              <c:pt idx="2">
                <c:v>0.49760551985040791</c:v>
              </c:pt>
              <c:pt idx="3">
                <c:v>0.23523602220175407</c:v>
              </c:pt>
              <c:pt idx="4">
                <c:v>0.15388297494020192</c:v>
              </c:pt>
              <c:pt idx="6">
                <c:v>0.15738088907584963</c:v>
              </c:pt>
              <c:pt idx="7">
                <c:v>7.308320235403179E-2</c:v>
              </c:pt>
              <c:pt idx="8">
                <c:v>8.2045948919138023E-3</c:v>
              </c:pt>
              <c:pt idx="9">
                <c:v>0.1576840729293302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0.78373255091425587</c:v>
              </c:pt>
              <c:pt idx="1">
                <c:v>0.77221845188495297</c:v>
              </c:pt>
              <c:pt idx="2">
                <c:v>0.81115024051825579</c:v>
              </c:pt>
              <c:pt idx="3">
                <c:v>0.51361190406552704</c:v>
              </c:pt>
              <c:pt idx="4">
                <c:v>0.43888200201832323</c:v>
              </c:pt>
              <c:pt idx="6">
                <c:v>0.4794854703711548</c:v>
              </c:pt>
              <c:pt idx="7">
                <c:v>0.47968177460449357</c:v>
              </c:pt>
              <c:pt idx="8">
                <c:v>0.43234840049979117</c:v>
              </c:pt>
              <c:pt idx="9">
                <c:v>0.52830671048080791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0.56451612903225801</c:v>
              </c:pt>
              <c:pt idx="1">
                <c:v>0.75806451612903225</c:v>
              </c:pt>
              <c:pt idx="2">
                <c:v>0.62903225806451613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6.7719047619047616</c:v>
              </c:pt>
              <c:pt idx="1">
                <c:v>4.736683673469388</c:v>
              </c:pt>
              <c:pt idx="2">
                <c:v>4.6390476190476191</c:v>
              </c:pt>
              <c:pt idx="3">
                <c:v>0.79823809523809508</c:v>
              </c:pt>
              <c:pt idx="4">
                <c:v>0.37438095238095237</c:v>
              </c:pt>
              <c:pt idx="5">
                <c:v>0</c:v>
              </c:pt>
              <c:pt idx="6">
                <c:v>0.35338095238095235</c:v>
              </c:pt>
              <c:pt idx="7">
                <c:v>0.41178571428571425</c:v>
              </c:pt>
              <c:pt idx="8">
                <c:v>0.35895238095238097</c:v>
              </c:pt>
              <c:pt idx="9">
                <c:v>0.82133333333333325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1.6641848770571448</c:v>
              </c:pt>
              <c:pt idx="1">
                <c:v>2.5864228889007852</c:v>
              </c:pt>
              <c:pt idx="2">
                <c:v>2.7999073510638066</c:v>
              </c:pt>
              <c:pt idx="3">
                <c:v>3.8212696115765499E-2</c:v>
              </c:pt>
              <c:pt idx="4">
                <c:v>0.19066473548203963</c:v>
              </c:pt>
              <c:pt idx="5">
                <c:v>0</c:v>
              </c:pt>
              <c:pt idx="6">
                <c:v>0.18737092423185489</c:v>
              </c:pt>
              <c:pt idx="7">
                <c:v>0.10262938972240748</c:v>
              </c:pt>
              <c:pt idx="8">
                <c:v>0.18741081693452594</c:v>
              </c:pt>
              <c:pt idx="9">
                <c:v>0.32273830121290664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11.879624646752379</c:v>
              </c:pt>
              <c:pt idx="1">
                <c:v>6.8869444580379913</c:v>
              </c:pt>
              <c:pt idx="2">
                <c:v>6.4781878870314316</c:v>
              </c:pt>
              <c:pt idx="3">
                <c:v>1.5582634943604248</c:v>
              </c:pt>
              <c:pt idx="4">
                <c:v>0.55809716927986508</c:v>
              </c:pt>
              <c:pt idx="5">
                <c:v>0</c:v>
              </c:pt>
              <c:pt idx="6">
                <c:v>0.51939098053004984</c:v>
              </c:pt>
              <c:pt idx="7">
                <c:v>0.72094203884902108</c:v>
              </c:pt>
              <c:pt idx="8">
                <c:v>0.53049394497023594</c:v>
              </c:pt>
              <c:pt idx="9">
                <c:v>1.3199283654537599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3.1785714285714288</c:v>
              </c:pt>
              <c:pt idx="1">
                <c:v>4.6428571428571423</c:v>
              </c:pt>
              <c:pt idx="2">
                <c:v>3.4642857142857144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13.76275510204081</c:v>
              </c:pt>
              <c:pt idx="1">
                <c:v>13.681318681318684</c:v>
              </c:pt>
              <c:pt idx="2">
                <c:v>15.038265306122453</c:v>
              </c:pt>
              <c:pt idx="3">
                <c:v>10.56122448979592</c:v>
              </c:pt>
              <c:pt idx="4">
                <c:v>8.4400510204081627</c:v>
              </c:pt>
              <c:pt idx="6">
                <c:v>9.6811224489795915</c:v>
              </c:pt>
              <c:pt idx="7">
                <c:v>10.153061224489793</c:v>
              </c:pt>
              <c:pt idx="8">
                <c:v>10.612244897959185</c:v>
              </c:pt>
              <c:pt idx="9">
                <c:v>11.953061224489797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10.392099331752229</c:v>
              </c:pt>
              <c:pt idx="1">
                <c:v>10.389756756364456</c:v>
              </c:pt>
              <c:pt idx="2">
                <c:v>10.875183758112545</c:v>
              </c:pt>
              <c:pt idx="3">
                <c:v>6.3327391175433689</c:v>
              </c:pt>
              <c:pt idx="4">
                <c:v>4.6771787622169168</c:v>
              </c:pt>
              <c:pt idx="6">
                <c:v>7.4112132916927802</c:v>
              </c:pt>
              <c:pt idx="7">
                <c:v>7.3368387631921781</c:v>
              </c:pt>
              <c:pt idx="8">
                <c:v>8.1305333659152534</c:v>
              </c:pt>
              <c:pt idx="9">
                <c:v>8.6825168622405968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17.133410872329392</c:v>
              </c:pt>
              <c:pt idx="1">
                <c:v>16.972880606272913</c:v>
              </c:pt>
              <c:pt idx="2">
                <c:v>19.20134685413236</c:v>
              </c:pt>
              <c:pt idx="3">
                <c:v>14.789709862048472</c:v>
              </c:pt>
              <c:pt idx="4">
                <c:v>12.202923278599409</c:v>
              </c:pt>
              <c:pt idx="6">
                <c:v>11.951031606266403</c:v>
              </c:pt>
              <c:pt idx="7">
                <c:v>12.969283685787408</c:v>
              </c:pt>
              <c:pt idx="8">
                <c:v>13.093956430003116</c:v>
              </c:pt>
              <c:pt idx="9">
                <c:v>15.223605586738998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12.142857142857142</c:v>
              </c:pt>
              <c:pt idx="1">
                <c:v>17.5</c:v>
              </c:pt>
              <c:pt idx="2">
                <c:v>17.678571428571431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164233</xdr:colOff>
      <xdr:row>2</xdr:row>
      <xdr:rowOff>107085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144896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3</xdr:col>
      <xdr:colOff>579</xdr:colOff>
      <xdr:row>3</xdr:row>
      <xdr:rowOff>141721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364B597-8B52-4EC3-8286-A117C6704C7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09625" y="180975"/>
          <a:ext cx="1838904" cy="503671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niras.sharepoint.com/sites/32403444/Shared%20Documents/General/07-Working%20area/Hydrografi/SVF1993-25.xlsx" TargetMode="External"/><Relationship Id="rId1" Type="http://schemas.openxmlformats.org/officeDocument/2006/relationships/externalLinkPath" Target="/sites/32403444/Shared%20Documents/General/07-Working%20area/Hydrografi/SVF1993-25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Falsterbo"/>
      <sheetName val="Abbekås"/>
      <sheetName val="Blad12"/>
      <sheetName val="Blad13"/>
    </sheetNames>
    <sheetDataSet>
      <sheetData sheetId="0"/>
      <sheetData sheetId="1"/>
      <sheetData sheetId="2"/>
      <sheetData sheetId="3"/>
    </sheetDataSet>
  </externalBook>
</externalLink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Q78" sqref="Q78"/>
    </sheetView>
  </sheetViews>
  <sheetFormatPr defaultColWidth="11.42578125" defaultRowHeight="12"/>
  <cols>
    <col min="1" max="1" width="8.140625" customWidth="1"/>
    <col min="2" max="2" width="14.85546875" customWidth="1"/>
    <col min="3" max="3" width="28.42578125" customWidth="1"/>
    <col min="4" max="4" width="13" customWidth="1"/>
    <col min="5" max="5" width="11.140625" customWidth="1"/>
    <col min="6" max="6" width="6" customWidth="1"/>
    <col min="7" max="7" width="13.140625" customWidth="1"/>
    <col min="8" max="8" width="8.85546875" customWidth="1"/>
    <col min="9" max="9" width="7.7109375" customWidth="1"/>
    <col min="10" max="10" width="11.7109375" customWidth="1"/>
    <col min="11" max="11" width="8.7109375" customWidth="1"/>
    <col min="12" max="12" width="10.85546875" customWidth="1"/>
    <col min="13" max="13" width="9.28515625" customWidth="1"/>
    <col min="14" max="14" width="16.42578125" customWidth="1"/>
    <col min="15" max="15" width="15.140625" customWidth="1"/>
    <col min="16" max="16" width="8.42578125" customWidth="1"/>
    <col min="17" max="17" width="9" customWidth="1"/>
    <col min="18" max="18" width="8.42578125" customWidth="1"/>
    <col min="19" max="19" width="8.85546875" customWidth="1"/>
    <col min="20" max="20" width="9" customWidth="1"/>
    <col min="21" max="21" width="8.7109375" customWidth="1"/>
    <col min="22" max="22" width="7.42578125" customWidth="1"/>
    <col min="23" max="23" width="7.85546875" customWidth="1"/>
  </cols>
  <sheetData>
    <row r="1" spans="1:35" ht="15.7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7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116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">
      <c r="A4" s="21" t="s">
        <v>2</v>
      </c>
      <c r="B4" s="21"/>
      <c r="C4" s="17" t="s">
        <v>25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">
      <c r="A5" s="21" t="s">
        <v>3</v>
      </c>
      <c r="B5" s="21"/>
      <c r="C5" s="17" t="s">
        <v>26</v>
      </c>
      <c r="D5" s="17" t="s">
        <v>27</v>
      </c>
      <c r="E5" s="17" t="s">
        <v>28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">
      <c r="A6" s="21" t="s">
        <v>24</v>
      </c>
      <c r="B6" s="1"/>
      <c r="C6" s="23">
        <v>32403444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7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7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7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7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7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75">
      <c r="A12" s="14" t="s">
        <v>104</v>
      </c>
      <c r="B12" s="19">
        <v>45666</v>
      </c>
      <c r="C12" s="12" t="s">
        <v>105</v>
      </c>
      <c r="D12" s="27">
        <v>0.54027777777777775</v>
      </c>
      <c r="E12" s="27">
        <v>0.55694444444444446</v>
      </c>
      <c r="F12" s="16" t="s">
        <v>106</v>
      </c>
      <c r="G12" s="16">
        <v>22.5</v>
      </c>
      <c r="H12" s="16">
        <v>5</v>
      </c>
      <c r="I12" s="14">
        <v>0.5</v>
      </c>
      <c r="J12" s="15">
        <v>5.4290000000000003</v>
      </c>
      <c r="K12" s="15">
        <v>7.9496151154653596</v>
      </c>
      <c r="L12" s="16">
        <v>98.14</v>
      </c>
      <c r="M12" s="14">
        <v>9.5</v>
      </c>
      <c r="N12" s="14">
        <v>17.5</v>
      </c>
      <c r="O12" s="15">
        <v>9.94</v>
      </c>
      <c r="P12" s="15">
        <v>0.58064516129032262</v>
      </c>
      <c r="Q12" s="15">
        <v>0.80645161290322576</v>
      </c>
      <c r="R12" s="15">
        <v>13.928571428571429</v>
      </c>
      <c r="S12" s="15">
        <v>0.40714285714285714</v>
      </c>
      <c r="T12" s="15">
        <v>2.5714285714285716</v>
      </c>
      <c r="U12" s="15">
        <v>0.14285714285714285</v>
      </c>
      <c r="V12" s="15">
        <v>17.857142857142858</v>
      </c>
      <c r="W12" s="15">
        <v>1.0491606714628297</v>
      </c>
      <c r="X12" s="14"/>
      <c r="Y12" s="14"/>
    </row>
    <row r="13" spans="1:35" ht="12.75">
      <c r="A13" s="14" t="s">
        <v>104</v>
      </c>
      <c r="B13" s="19">
        <v>45666</v>
      </c>
      <c r="C13" s="12" t="s">
        <v>105</v>
      </c>
      <c r="D13" s="27">
        <v>0.54027777777777775</v>
      </c>
      <c r="E13" s="27">
        <v>0.55694444444444446</v>
      </c>
      <c r="F13" s="12"/>
      <c r="G13" s="12"/>
      <c r="H13" s="12"/>
      <c r="I13" s="14">
        <v>5</v>
      </c>
      <c r="J13" s="15">
        <v>5.4160000000000004</v>
      </c>
      <c r="K13" s="15">
        <v>7.9356193142057379</v>
      </c>
      <c r="L13" s="16">
        <v>98.05</v>
      </c>
      <c r="M13" s="14"/>
      <c r="N13" s="14"/>
      <c r="O13" s="15">
        <v>10.050000000000001</v>
      </c>
      <c r="P13" s="15">
        <v>0.58064516129032262</v>
      </c>
      <c r="Q13" s="15">
        <v>0.80645161290322576</v>
      </c>
      <c r="R13" s="15">
        <v>11.071428571428571</v>
      </c>
      <c r="S13" s="15">
        <v>0.42142857142857143</v>
      </c>
      <c r="T13" s="15">
        <v>2.5714285714285716</v>
      </c>
      <c r="U13" s="15">
        <v>0.2857142857142857</v>
      </c>
      <c r="V13" s="15">
        <v>17.857142857142858</v>
      </c>
      <c r="W13" s="15">
        <v>0.89928057553956808</v>
      </c>
      <c r="X13" s="16">
        <v>19.7</v>
      </c>
      <c r="Y13" s="16">
        <v>17</v>
      </c>
    </row>
    <row r="14" spans="1:35" ht="12.75">
      <c r="A14" s="14" t="s">
        <v>104</v>
      </c>
      <c r="B14" s="19">
        <v>45666</v>
      </c>
      <c r="C14" s="12" t="s">
        <v>105</v>
      </c>
      <c r="D14" s="27">
        <v>0.54027777777777775</v>
      </c>
      <c r="E14" s="27">
        <v>0.55694444444444446</v>
      </c>
      <c r="F14" s="12"/>
      <c r="G14" s="12"/>
      <c r="H14" s="12"/>
      <c r="I14" s="14">
        <v>10</v>
      </c>
      <c r="J14" s="15">
        <v>5.3449999999999998</v>
      </c>
      <c r="K14" s="15">
        <v>7.928621413575927</v>
      </c>
      <c r="L14" s="16">
        <v>97.89</v>
      </c>
      <c r="M14" s="14"/>
      <c r="N14" s="14"/>
      <c r="O14" s="15">
        <v>10.220000000000001</v>
      </c>
      <c r="P14" s="15"/>
      <c r="Q14" s="15"/>
      <c r="R14" s="15"/>
      <c r="S14" s="15"/>
      <c r="T14" s="15"/>
      <c r="U14" s="15"/>
      <c r="V14" s="15"/>
      <c r="W14" s="14"/>
      <c r="X14" s="16"/>
      <c r="Y14" s="16"/>
    </row>
    <row r="15" spans="1:35" ht="12.75">
      <c r="A15" s="14" t="s">
        <v>104</v>
      </c>
      <c r="B15" s="19">
        <v>45666</v>
      </c>
      <c r="C15" s="12" t="s">
        <v>105</v>
      </c>
      <c r="D15" s="27">
        <v>0.54027777777777775</v>
      </c>
      <c r="E15" s="27">
        <v>0.55694444444444446</v>
      </c>
      <c r="F15" s="12"/>
      <c r="G15" s="12"/>
      <c r="H15" s="12"/>
      <c r="I15" s="14">
        <v>17</v>
      </c>
      <c r="J15" s="15">
        <v>5.3879999999999999</v>
      </c>
      <c r="K15" s="15">
        <v>7.88663400979706</v>
      </c>
      <c r="L15" s="16">
        <v>97.49</v>
      </c>
      <c r="M15" s="14"/>
      <c r="N15" s="14"/>
      <c r="O15" s="15">
        <v>10.29</v>
      </c>
      <c r="P15" s="15"/>
      <c r="Q15" s="15"/>
      <c r="R15" s="15"/>
      <c r="S15" s="15"/>
      <c r="T15" s="15"/>
      <c r="U15" s="15"/>
      <c r="V15" s="15"/>
      <c r="W15" s="14"/>
      <c r="X15" s="16">
        <v>6.9</v>
      </c>
      <c r="Y15" s="16">
        <v>1</v>
      </c>
    </row>
    <row r="16" spans="1:35" ht="12.7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5"/>
      <c r="W16" s="14"/>
      <c r="X16" s="14"/>
      <c r="Y16" s="14"/>
    </row>
    <row r="17" spans="1:35" ht="12.75">
      <c r="A17" s="14" t="s">
        <v>104</v>
      </c>
      <c r="B17" s="19">
        <v>45692</v>
      </c>
      <c r="C17" s="12" t="s">
        <v>107</v>
      </c>
      <c r="D17" s="27">
        <v>0.55833333333333335</v>
      </c>
      <c r="E17" s="27">
        <v>0.57638888888888884</v>
      </c>
      <c r="F17" s="16" t="s">
        <v>106</v>
      </c>
      <c r="G17" s="16">
        <v>22.5</v>
      </c>
      <c r="H17" s="16">
        <v>7</v>
      </c>
      <c r="I17" s="14">
        <v>0.5</v>
      </c>
      <c r="J17" s="15">
        <v>4.3209999999999997</v>
      </c>
      <c r="K17" s="15">
        <v>8.7123862841147641</v>
      </c>
      <c r="L17" s="16">
        <v>101.19</v>
      </c>
      <c r="M17" s="14">
        <v>11.5</v>
      </c>
      <c r="N17" s="14">
        <v>17.3</v>
      </c>
      <c r="O17" s="15">
        <v>8.7899999999999991</v>
      </c>
      <c r="P17" s="15">
        <v>0.61290322580645162</v>
      </c>
      <c r="Q17" s="15">
        <v>0.80967741935483872</v>
      </c>
      <c r="R17" s="15">
        <v>14.642857142857142</v>
      </c>
      <c r="S17" s="15">
        <v>0.23571428571428571</v>
      </c>
      <c r="T17" s="15">
        <v>4.1428571428571432</v>
      </c>
      <c r="U17" s="15">
        <v>0.2857142857142857</v>
      </c>
      <c r="V17" s="15">
        <v>18.571428571428573</v>
      </c>
      <c r="W17" s="14">
        <v>1.4488409272581937</v>
      </c>
      <c r="X17" s="14"/>
      <c r="Y17" s="14"/>
    </row>
    <row r="18" spans="1:35" ht="12.75">
      <c r="A18" s="14" t="s">
        <v>104</v>
      </c>
      <c r="B18" s="19">
        <v>45692</v>
      </c>
      <c r="C18" s="12" t="s">
        <v>107</v>
      </c>
      <c r="D18" s="27">
        <v>0.55833333333333335</v>
      </c>
      <c r="E18" s="27">
        <v>0.57638888888888884</v>
      </c>
      <c r="F18" s="12"/>
      <c r="G18" s="12"/>
      <c r="H18" s="12"/>
      <c r="I18" s="14">
        <v>5</v>
      </c>
      <c r="J18" s="15">
        <v>4.3150000000000004</v>
      </c>
      <c r="K18" s="15">
        <v>8.7193841847445768</v>
      </c>
      <c r="L18" s="16">
        <v>101.27</v>
      </c>
      <c r="M18" s="14"/>
      <c r="N18" s="14"/>
      <c r="O18" s="15">
        <v>8.76</v>
      </c>
      <c r="P18" s="15">
        <v>0.61290322580645162</v>
      </c>
      <c r="Q18" s="15">
        <v>0.79677419354838708</v>
      </c>
      <c r="R18" s="15">
        <v>14.642857142857142</v>
      </c>
      <c r="S18" s="15">
        <v>0.25</v>
      </c>
      <c r="T18" s="15">
        <v>4.2857142857142856</v>
      </c>
      <c r="U18" s="15">
        <v>0.21428571428571427</v>
      </c>
      <c r="V18" s="15">
        <v>15.714285714285714</v>
      </c>
      <c r="W18" s="14">
        <v>1.133114127254897</v>
      </c>
      <c r="X18" s="16">
        <v>10.8</v>
      </c>
      <c r="Y18" s="16">
        <v>13</v>
      </c>
    </row>
    <row r="19" spans="1:35" ht="12.75">
      <c r="A19" s="14" t="s">
        <v>104</v>
      </c>
      <c r="B19" s="19">
        <v>45692</v>
      </c>
      <c r="C19" s="12" t="s">
        <v>107</v>
      </c>
      <c r="D19" s="27">
        <v>0.55833333333333335</v>
      </c>
      <c r="E19" s="27">
        <v>0.57638888888888884</v>
      </c>
      <c r="F19" s="12"/>
      <c r="G19" s="12"/>
      <c r="H19" s="12"/>
      <c r="I19" s="14">
        <v>10</v>
      </c>
      <c r="J19" s="15">
        <v>4.3280000000000003</v>
      </c>
      <c r="K19" s="15">
        <v>8.6494051784464645</v>
      </c>
      <c r="L19" s="16">
        <v>100.52</v>
      </c>
      <c r="M19" s="14"/>
      <c r="N19" s="14"/>
      <c r="O19" s="15">
        <v>8.77</v>
      </c>
      <c r="P19" s="15"/>
      <c r="Q19" s="15"/>
      <c r="R19" s="15"/>
      <c r="S19" s="15"/>
      <c r="T19" s="15"/>
      <c r="U19" s="15"/>
      <c r="V19" s="15"/>
      <c r="W19" s="14"/>
      <c r="X19" s="16"/>
      <c r="Y19" s="16"/>
    </row>
    <row r="20" spans="1:35" ht="12.75">
      <c r="A20" s="14" t="s">
        <v>104</v>
      </c>
      <c r="B20" s="19">
        <v>45692</v>
      </c>
      <c r="C20" s="12" t="s">
        <v>107</v>
      </c>
      <c r="D20" s="27">
        <v>0.55833333333333335</v>
      </c>
      <c r="E20" s="27">
        <v>0.57638888888888884</v>
      </c>
      <c r="F20" s="12"/>
      <c r="G20" s="12"/>
      <c r="H20" s="12"/>
      <c r="I20" s="14">
        <v>17</v>
      </c>
      <c r="J20" s="15">
        <v>4.3490000000000002</v>
      </c>
      <c r="K20" s="15">
        <v>8.5794261721483558</v>
      </c>
      <c r="L20" s="16">
        <v>99.72</v>
      </c>
      <c r="M20" s="14"/>
      <c r="N20" s="14"/>
      <c r="O20" s="15">
        <v>8.73</v>
      </c>
      <c r="P20" s="15"/>
      <c r="Q20" s="15"/>
      <c r="R20" s="15"/>
      <c r="S20" s="15"/>
      <c r="T20" s="15"/>
      <c r="U20" s="15"/>
      <c r="V20" s="15"/>
      <c r="W20" s="14"/>
      <c r="X20" s="16">
        <v>6.1</v>
      </c>
      <c r="Y20" s="16">
        <v>19</v>
      </c>
    </row>
    <row r="21" spans="1:35" ht="12.75">
      <c r="A21" s="14"/>
      <c r="B21" s="19"/>
      <c r="C21" s="12"/>
      <c r="D21" s="20"/>
      <c r="E21" s="20"/>
      <c r="F21" s="12"/>
      <c r="G21" s="12"/>
      <c r="H21" s="12"/>
      <c r="I21" s="14"/>
      <c r="J21" s="14"/>
      <c r="K21" s="14"/>
      <c r="L21" s="14"/>
      <c r="M21" s="14"/>
      <c r="N21" s="14"/>
      <c r="O21" s="14"/>
      <c r="P21" s="15"/>
      <c r="Q21" s="15"/>
      <c r="R21" s="15"/>
      <c r="S21" s="15"/>
      <c r="T21" s="15"/>
      <c r="U21" s="15"/>
      <c r="V21" s="15"/>
      <c r="W21" s="14"/>
      <c r="X21" s="14"/>
      <c r="Y21" s="14"/>
    </row>
    <row r="22" spans="1:35" ht="12.75">
      <c r="A22" s="14" t="s">
        <v>104</v>
      </c>
      <c r="B22" s="19">
        <v>45726</v>
      </c>
      <c r="C22" s="12" t="s">
        <v>117</v>
      </c>
      <c r="D22" s="27">
        <v>0.46875</v>
      </c>
      <c r="E22" s="27">
        <v>0.4826388888888889</v>
      </c>
      <c r="F22" s="16" t="s">
        <v>44</v>
      </c>
      <c r="G22" s="16">
        <v>4.5</v>
      </c>
      <c r="H22" s="16">
        <v>2</v>
      </c>
      <c r="I22" s="14">
        <v>0.5</v>
      </c>
      <c r="J22" s="15">
        <v>4.1760000000000002</v>
      </c>
      <c r="K22" s="15">
        <v>8.985304408677397</v>
      </c>
      <c r="L22" s="16">
        <v>105.92</v>
      </c>
      <c r="M22" s="14">
        <v>11.5</v>
      </c>
      <c r="N22" s="14">
        <v>17.399999999999999</v>
      </c>
      <c r="O22" s="15">
        <v>8.31</v>
      </c>
      <c r="P22" s="15">
        <v>0.54838709677419351</v>
      </c>
      <c r="Q22" s="15">
        <v>0.90322580645161288</v>
      </c>
      <c r="R22" s="15">
        <v>16.428571428571427</v>
      </c>
      <c r="S22" s="15">
        <v>0.19999999999999998</v>
      </c>
      <c r="T22" s="15">
        <v>1</v>
      </c>
      <c r="U22" s="15">
        <v>0.35714285714285715</v>
      </c>
      <c r="V22" s="15">
        <v>17.857142857142858</v>
      </c>
      <c r="W22" s="14">
        <v>2.2981614708233411</v>
      </c>
      <c r="X22" s="14"/>
      <c r="Y22" s="14"/>
    </row>
    <row r="23" spans="1:35" ht="12.75">
      <c r="A23" s="14" t="s">
        <v>104</v>
      </c>
      <c r="B23" s="19">
        <v>45726</v>
      </c>
      <c r="C23" s="12" t="s">
        <v>117</v>
      </c>
      <c r="D23" s="27">
        <v>0.46875</v>
      </c>
      <c r="E23" s="27">
        <v>0.4826388888888889</v>
      </c>
      <c r="F23" s="12"/>
      <c r="G23" s="12"/>
      <c r="H23" s="12"/>
      <c r="I23" s="14">
        <v>5</v>
      </c>
      <c r="J23" s="15">
        <v>4.0830000000000002</v>
      </c>
      <c r="K23" s="15">
        <v>8.8593421973407978</v>
      </c>
      <c r="L23" s="16">
        <v>104.19</v>
      </c>
      <c r="M23" s="14"/>
      <c r="N23" s="14"/>
      <c r="O23" s="15">
        <v>8.31</v>
      </c>
      <c r="P23" s="15">
        <v>0.45161290322580644</v>
      </c>
      <c r="Q23" s="15">
        <v>0.93548387096774188</v>
      </c>
      <c r="R23" s="15">
        <v>16.428571428571427</v>
      </c>
      <c r="S23" s="15">
        <v>0.18571428571428572</v>
      </c>
      <c r="T23" s="15">
        <v>0.9285714285714286</v>
      </c>
      <c r="U23" s="15">
        <v>0.2857142857142857</v>
      </c>
      <c r="V23" s="15">
        <v>17.857142857142858</v>
      </c>
      <c r="W23" s="14">
        <v>3.1974420463629087</v>
      </c>
      <c r="X23" s="16">
        <v>13.1</v>
      </c>
      <c r="Y23" s="16">
        <v>10</v>
      </c>
    </row>
    <row r="24" spans="1:35" ht="12.75">
      <c r="A24" s="14" t="s">
        <v>104</v>
      </c>
      <c r="B24" s="19">
        <v>45726</v>
      </c>
      <c r="C24" s="12" t="s">
        <v>117</v>
      </c>
      <c r="D24" s="27">
        <v>0.46875</v>
      </c>
      <c r="E24" s="27">
        <v>0.4826388888888889</v>
      </c>
      <c r="F24" s="12"/>
      <c r="G24" s="12"/>
      <c r="H24" s="12"/>
      <c r="I24" s="14">
        <v>10</v>
      </c>
      <c r="J24" s="15">
        <v>4.3179999999999996</v>
      </c>
      <c r="K24" s="15">
        <v>8.2575227431770468</v>
      </c>
      <c r="L24" s="16">
        <v>97.74</v>
      </c>
      <c r="M24" s="14"/>
      <c r="N24" s="14"/>
      <c r="O24" s="15">
        <v>8.36</v>
      </c>
      <c r="P24" s="15"/>
      <c r="Q24" s="15"/>
      <c r="R24" s="15"/>
      <c r="S24" s="15"/>
      <c r="T24" s="15"/>
      <c r="U24" s="15"/>
      <c r="V24" s="15"/>
      <c r="W24" s="14"/>
      <c r="X24" s="16"/>
      <c r="Y24" s="16"/>
    </row>
    <row r="25" spans="1:35" ht="12.75">
      <c r="A25" s="14" t="s">
        <v>104</v>
      </c>
      <c r="B25" s="19">
        <v>45726</v>
      </c>
      <c r="C25" s="12" t="s">
        <v>117</v>
      </c>
      <c r="D25" s="27">
        <v>0.46875</v>
      </c>
      <c r="E25" s="27">
        <v>0.4826388888888889</v>
      </c>
      <c r="F25" s="12"/>
      <c r="G25" s="12"/>
      <c r="H25" s="12"/>
      <c r="I25" s="14">
        <v>17</v>
      </c>
      <c r="J25" s="15">
        <v>4.3179999999999996</v>
      </c>
      <c r="K25" s="15">
        <v>8.2575227431770468</v>
      </c>
      <c r="L25" s="16">
        <v>97.74</v>
      </c>
      <c r="M25" s="14"/>
      <c r="N25" s="14"/>
      <c r="O25" s="15">
        <v>8.36</v>
      </c>
      <c r="P25" s="15"/>
      <c r="Q25" s="15"/>
      <c r="R25" s="15"/>
      <c r="S25" s="15"/>
      <c r="T25" s="15"/>
      <c r="U25" s="15"/>
      <c r="V25" s="15"/>
      <c r="W25" s="14"/>
      <c r="X25" s="16">
        <v>10.8</v>
      </c>
      <c r="Y25" s="16">
        <v>14</v>
      </c>
    </row>
    <row r="26" spans="1:35" ht="12.7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5"/>
      <c r="W26" s="14"/>
      <c r="X26" s="16"/>
      <c r="Y26" s="16"/>
    </row>
    <row r="27" spans="1:35" ht="12.75">
      <c r="A27" s="14"/>
      <c r="B27" s="19"/>
      <c r="C27" s="12"/>
      <c r="D27" s="27"/>
      <c r="E27" s="27"/>
      <c r="F27" s="16"/>
      <c r="G27" s="16"/>
      <c r="H27" s="16"/>
      <c r="I27" s="14"/>
      <c r="J27" s="15"/>
      <c r="K27" s="15"/>
      <c r="L27" s="16"/>
      <c r="M27" s="14"/>
      <c r="N27" s="14"/>
      <c r="O27" s="15"/>
      <c r="P27" s="15"/>
      <c r="Q27" s="15"/>
      <c r="R27" s="15"/>
      <c r="S27" s="15"/>
      <c r="T27" s="15"/>
      <c r="U27" s="15"/>
      <c r="V27" s="15"/>
      <c r="W27" s="14"/>
      <c r="X27" s="14"/>
      <c r="Y27" s="14"/>
    </row>
    <row r="28" spans="1:35" ht="12.75">
      <c r="A28" s="14"/>
      <c r="B28" s="19"/>
      <c r="C28" s="12"/>
      <c r="D28" s="27"/>
      <c r="E28" s="27"/>
      <c r="F28" s="12"/>
      <c r="G28" s="12"/>
      <c r="H28" s="12"/>
      <c r="I28" s="14"/>
      <c r="J28" s="15"/>
      <c r="K28" s="15"/>
      <c r="L28" s="16"/>
      <c r="M28" s="14"/>
      <c r="N28" s="14"/>
      <c r="O28" s="15"/>
      <c r="P28" s="15"/>
      <c r="Q28" s="15"/>
      <c r="R28" s="15"/>
      <c r="S28" s="15"/>
      <c r="T28" s="15"/>
      <c r="U28" s="15"/>
      <c r="V28" s="15"/>
      <c r="W28" s="14"/>
      <c r="X28" s="16"/>
      <c r="Y28" s="16"/>
    </row>
    <row r="29" spans="1:35" ht="12.7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5"/>
      <c r="W29" s="14"/>
      <c r="X29" s="16"/>
      <c r="Y29" s="16"/>
    </row>
    <row r="30" spans="1:35" ht="12.7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5"/>
      <c r="W30" s="14"/>
      <c r="X30" s="16"/>
      <c r="Y30" s="16"/>
    </row>
    <row r="31" spans="1:35" ht="15.7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5"/>
      <c r="W31" s="14"/>
      <c r="X31" s="16"/>
      <c r="Y31" s="16"/>
      <c r="AA31" s="18" t="s">
        <v>18</v>
      </c>
      <c r="AI31" s="18" t="s">
        <v>23</v>
      </c>
    </row>
    <row r="32" spans="1:35" ht="12.75">
      <c r="A32" s="14"/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5"/>
      <c r="W32" s="14"/>
      <c r="X32" s="14"/>
      <c r="Y32" s="14"/>
    </row>
    <row r="33" spans="1:25" ht="12.75">
      <c r="A33" s="14"/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5"/>
      <c r="W33" s="14"/>
      <c r="X33" s="16"/>
      <c r="Y33" s="16"/>
    </row>
    <row r="34" spans="1:25" ht="12.7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5"/>
      <c r="W34" s="14"/>
      <c r="X34" s="16"/>
      <c r="Y34" s="16"/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5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5"/>
      <c r="W36" s="14"/>
      <c r="X36" s="14"/>
      <c r="Y36" s="14"/>
    </row>
    <row r="37" spans="1:25" ht="12.7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5"/>
      <c r="W37" s="14"/>
      <c r="X37" s="14"/>
      <c r="Y37" s="14"/>
    </row>
    <row r="38" spans="1:25" ht="12.7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5"/>
      <c r="W38" s="14"/>
      <c r="X38" s="16"/>
      <c r="Y38" s="16"/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5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5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5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5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5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5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5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5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5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5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5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5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5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5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5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75">
      <c r="AA94" s="18" t="s">
        <v>45</v>
      </c>
    </row>
  </sheetData>
  <phoneticPr fontId="14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abSelected="1" zoomScale="55" zoomScaleNormal="55" workbookViewId="0">
      <selection activeCell="J50" sqref="J50"/>
    </sheetView>
  </sheetViews>
  <sheetFormatPr defaultColWidth="11.42578125" defaultRowHeight="12"/>
  <cols>
    <col min="1" max="1" width="8.7109375" customWidth="1"/>
    <col min="2" max="2" width="17.140625" customWidth="1"/>
    <col min="3" max="3" width="38.140625" customWidth="1"/>
    <col min="4" max="4" width="12.42578125" customWidth="1"/>
    <col min="5" max="5" width="10.28515625" customWidth="1"/>
    <col min="6" max="6" width="7.42578125" customWidth="1"/>
    <col min="7" max="7" width="14.7109375" customWidth="1"/>
    <col min="8" max="8" width="8.7109375" customWidth="1"/>
    <col min="9" max="9" width="9.7109375" customWidth="1"/>
    <col min="10" max="10" width="10.85546875" customWidth="1"/>
    <col min="11" max="11" width="10" customWidth="1"/>
    <col min="12" max="12" width="10.7109375" customWidth="1"/>
    <col min="13" max="13" width="9.85546875" customWidth="1"/>
    <col min="14" max="14" width="12.28515625" customWidth="1"/>
    <col min="15" max="15" width="18.28515625" customWidth="1"/>
    <col min="16" max="16" width="10" customWidth="1"/>
    <col min="17" max="18" width="8.85546875" customWidth="1"/>
    <col min="19" max="19" width="8" customWidth="1"/>
    <col min="20" max="20" width="8.7109375" customWidth="1"/>
    <col min="21" max="21" width="8.85546875" customWidth="1"/>
    <col min="22" max="22" width="8.140625" customWidth="1"/>
    <col min="23" max="23" width="8.42578125" customWidth="1"/>
  </cols>
  <sheetData>
    <row r="1" spans="1:35" s="7" customFormat="1" ht="15.7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7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116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">
      <c r="A4" s="21" t="s">
        <v>2</v>
      </c>
      <c r="B4" s="21"/>
      <c r="C4" s="17" t="s">
        <v>25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">
      <c r="A5" s="21" t="s">
        <v>3</v>
      </c>
      <c r="B5" s="21"/>
      <c r="C5" s="17" t="s">
        <v>39</v>
      </c>
      <c r="D5" s="17" t="s">
        <v>40</v>
      </c>
      <c r="E5" s="17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">
      <c r="A6" s="21" t="s">
        <v>24</v>
      </c>
      <c r="B6" s="1"/>
      <c r="C6" s="23">
        <v>32403444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7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7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7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27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7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5" customHeight="1">
      <c r="A12" s="14" t="s">
        <v>39</v>
      </c>
      <c r="B12" s="19">
        <v>45666</v>
      </c>
      <c r="C12" s="12" t="s">
        <v>107</v>
      </c>
      <c r="D12" s="27">
        <v>0.4548611111111111</v>
      </c>
      <c r="E12" s="27">
        <v>0.47222222222222221</v>
      </c>
      <c r="F12" s="16" t="s">
        <v>106</v>
      </c>
      <c r="G12" s="16">
        <v>22.5</v>
      </c>
      <c r="H12" s="16">
        <v>8</v>
      </c>
      <c r="I12" s="14">
        <v>0.5</v>
      </c>
      <c r="J12" s="15">
        <v>5.6059999999999999</v>
      </c>
      <c r="K12" s="15">
        <v>8.0195941217634719</v>
      </c>
      <c r="L12" s="16">
        <v>98.66</v>
      </c>
      <c r="M12" s="14">
        <v>6.5</v>
      </c>
      <c r="N12" s="14">
        <v>17.8</v>
      </c>
      <c r="O12" s="15">
        <v>9.3000000000000007</v>
      </c>
      <c r="P12" s="15">
        <v>0.54838709677419351</v>
      </c>
      <c r="Q12" s="15">
        <v>0.80645161290322576</v>
      </c>
      <c r="R12" s="15">
        <v>13.214285714285714</v>
      </c>
      <c r="S12" s="15">
        <v>0.33571428571428574</v>
      </c>
      <c r="T12" s="15">
        <v>2.5714285714285716</v>
      </c>
      <c r="U12" s="15">
        <v>0.21428571428571427</v>
      </c>
      <c r="V12" s="15">
        <v>17.142857142857142</v>
      </c>
      <c r="W12" s="14">
        <v>0.89928057553956819</v>
      </c>
      <c r="X12" s="14"/>
      <c r="Y12" s="14"/>
    </row>
    <row r="13" spans="1:35" ht="15" customHeight="1">
      <c r="A13" s="14" t="s">
        <v>39</v>
      </c>
      <c r="B13" s="19">
        <v>45666</v>
      </c>
      <c r="C13" s="12" t="s">
        <v>107</v>
      </c>
      <c r="D13" s="27">
        <v>0.4548611111111111</v>
      </c>
      <c r="E13" s="27">
        <v>0.47222222222222221</v>
      </c>
      <c r="F13" s="12"/>
      <c r="G13" s="12"/>
      <c r="H13" s="12"/>
      <c r="I13" s="14">
        <v>5</v>
      </c>
      <c r="J13" s="15">
        <v>5.6159999999999997</v>
      </c>
      <c r="K13" s="15">
        <v>8.0125962211336592</v>
      </c>
      <c r="L13" s="16">
        <v>98.59</v>
      </c>
      <c r="M13" s="14"/>
      <c r="N13" s="14"/>
      <c r="O13" s="15">
        <v>9.2799999999999994</v>
      </c>
      <c r="P13" s="15">
        <v>0.58064516129032262</v>
      </c>
      <c r="Q13" s="15">
        <v>0.80645161290322576</v>
      </c>
      <c r="R13" s="15">
        <v>11.071428571428571</v>
      </c>
      <c r="S13" s="15">
        <v>0.35000000000000003</v>
      </c>
      <c r="T13" s="15">
        <v>2.6428571428571428</v>
      </c>
      <c r="U13" s="15">
        <v>0.21428571428571427</v>
      </c>
      <c r="V13" s="15">
        <v>17.142857142857142</v>
      </c>
      <c r="W13" s="14">
        <v>0.94924060751398875</v>
      </c>
      <c r="X13" s="16">
        <v>5.5</v>
      </c>
      <c r="Y13" s="16">
        <v>12</v>
      </c>
    </row>
    <row r="14" spans="1:35" ht="15" customHeight="1">
      <c r="A14" s="14" t="s">
        <v>39</v>
      </c>
      <c r="B14" s="19">
        <v>45666</v>
      </c>
      <c r="C14" s="12" t="s">
        <v>107</v>
      </c>
      <c r="D14" s="27">
        <v>0.4548611111111111</v>
      </c>
      <c r="E14" s="27">
        <v>0.47222222222222221</v>
      </c>
      <c r="F14" s="12"/>
      <c r="G14" s="12"/>
      <c r="H14" s="12"/>
      <c r="I14" s="14">
        <v>10</v>
      </c>
      <c r="J14" s="15">
        <v>5.7270000000000003</v>
      </c>
      <c r="K14" s="15">
        <v>7.9216235129461161</v>
      </c>
      <c r="L14" s="16">
        <v>97.84</v>
      </c>
      <c r="M14" s="14"/>
      <c r="N14" s="14"/>
      <c r="O14" s="15">
        <v>9.43</v>
      </c>
      <c r="P14" s="15"/>
      <c r="Q14" s="15"/>
      <c r="R14" s="15"/>
      <c r="S14" s="15"/>
      <c r="T14" s="15"/>
      <c r="U14" s="15"/>
      <c r="V14" s="15"/>
      <c r="W14" s="14"/>
      <c r="X14" s="16"/>
      <c r="Y14" s="16"/>
    </row>
    <row r="15" spans="1:35" ht="15" customHeight="1">
      <c r="A15" s="14" t="s">
        <v>39</v>
      </c>
      <c r="B15" s="19">
        <v>45666</v>
      </c>
      <c r="C15" s="12" t="s">
        <v>107</v>
      </c>
      <c r="D15" s="27">
        <v>0.4548611111111111</v>
      </c>
      <c r="E15" s="27">
        <v>0.47222222222222221</v>
      </c>
      <c r="F15" s="12"/>
      <c r="G15" s="12"/>
      <c r="H15" s="12"/>
      <c r="I15" s="14">
        <v>17</v>
      </c>
      <c r="J15" s="15">
        <v>5.78</v>
      </c>
      <c r="K15" s="15">
        <v>7.9006298110566817</v>
      </c>
      <c r="L15" s="16">
        <v>97.73</v>
      </c>
      <c r="M15" s="14"/>
      <c r="N15" s="14"/>
      <c r="O15" s="15">
        <v>9.51</v>
      </c>
      <c r="P15" s="15"/>
      <c r="Q15" s="15"/>
      <c r="R15" s="15"/>
      <c r="S15" s="15"/>
      <c r="T15" s="15"/>
      <c r="U15" s="15"/>
      <c r="V15" s="15"/>
      <c r="W15" s="14"/>
      <c r="X15" s="16">
        <v>12.9</v>
      </c>
      <c r="Y15" s="16">
        <v>7</v>
      </c>
    </row>
    <row r="16" spans="1:35" ht="12.7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5"/>
      <c r="W16" s="14"/>
      <c r="X16" s="14"/>
      <c r="Y16" s="14"/>
    </row>
    <row r="17" spans="1:35" ht="12.75">
      <c r="A17" s="14" t="s">
        <v>39</v>
      </c>
      <c r="B17" s="19">
        <v>45692</v>
      </c>
      <c r="C17" s="12" t="s">
        <v>107</v>
      </c>
      <c r="D17" s="27">
        <v>0.46180555555555558</v>
      </c>
      <c r="E17" s="27">
        <v>0.4826388888888889</v>
      </c>
      <c r="F17" s="16" t="s">
        <v>106</v>
      </c>
      <c r="G17" s="16">
        <v>22.5</v>
      </c>
      <c r="H17" s="16">
        <v>7</v>
      </c>
      <c r="I17" s="14">
        <v>0.5</v>
      </c>
      <c r="J17" s="15">
        <v>4.6159999999999997</v>
      </c>
      <c r="K17" s="15">
        <v>8.6703988803358989</v>
      </c>
      <c r="L17" s="16">
        <v>100.94</v>
      </c>
      <c r="M17" s="14">
        <v>10</v>
      </c>
      <c r="N17" s="14">
        <v>17.600000000000001</v>
      </c>
      <c r="O17" s="15">
        <v>8.2200000000000006</v>
      </c>
      <c r="P17" s="15">
        <v>0.74193548387096775</v>
      </c>
      <c r="Q17" s="15">
        <v>0.93870967741935485</v>
      </c>
      <c r="R17" s="15">
        <v>17.5</v>
      </c>
      <c r="S17" s="15">
        <v>0.15</v>
      </c>
      <c r="T17" s="15">
        <v>3.7857142857142856</v>
      </c>
      <c r="U17" s="15">
        <v>1.1428571428571428</v>
      </c>
      <c r="V17" s="15">
        <v>21.428571428571427</v>
      </c>
      <c r="W17" s="14">
        <v>0.99920063948840909</v>
      </c>
      <c r="X17" s="14"/>
      <c r="Y17" s="14"/>
    </row>
    <row r="18" spans="1:35" ht="12.75">
      <c r="A18" s="14" t="s">
        <v>39</v>
      </c>
      <c r="B18" s="19">
        <v>45692</v>
      </c>
      <c r="C18" s="12" t="s">
        <v>107</v>
      </c>
      <c r="D18" s="27">
        <v>0.46180555555555558</v>
      </c>
      <c r="E18" s="27">
        <v>0.4826388888888889</v>
      </c>
      <c r="F18" s="12"/>
      <c r="G18" s="12"/>
      <c r="H18" s="12"/>
      <c r="I18" s="14">
        <v>5</v>
      </c>
      <c r="J18" s="15">
        <v>4.617</v>
      </c>
      <c r="K18" s="15">
        <v>8.663400979706088</v>
      </c>
      <c r="L18" s="16">
        <v>100.89</v>
      </c>
      <c r="M18" s="14"/>
      <c r="N18" s="14"/>
      <c r="O18" s="15">
        <v>8.23</v>
      </c>
      <c r="P18" s="15">
        <v>0.77419354838709675</v>
      </c>
      <c r="Q18" s="15">
        <v>0.95161290322580649</v>
      </c>
      <c r="R18" s="15">
        <v>17.5</v>
      </c>
      <c r="S18" s="15">
        <v>0.17142857142857143</v>
      </c>
      <c r="T18" s="15">
        <v>3.9285714285714284</v>
      </c>
      <c r="U18" s="15">
        <v>0.14285714285714285</v>
      </c>
      <c r="V18" s="15">
        <v>17.142857142857142</v>
      </c>
      <c r="W18" s="14">
        <v>0.89928057553956819</v>
      </c>
      <c r="X18" s="16">
        <v>14</v>
      </c>
      <c r="Y18" s="16">
        <v>18</v>
      </c>
    </row>
    <row r="19" spans="1:35" ht="12.75">
      <c r="A19" s="14" t="s">
        <v>39</v>
      </c>
      <c r="B19" s="19">
        <v>45692</v>
      </c>
      <c r="C19" s="12" t="s">
        <v>107</v>
      </c>
      <c r="D19" s="27">
        <v>0.46180555555555558</v>
      </c>
      <c r="E19" s="27">
        <v>0.4826388888888889</v>
      </c>
      <c r="F19" s="12"/>
      <c r="G19" s="12"/>
      <c r="H19" s="12"/>
      <c r="I19" s="14">
        <v>10</v>
      </c>
      <c r="J19" s="15">
        <v>4.6040000000000001</v>
      </c>
      <c r="K19" s="15">
        <v>8.6564030790762772</v>
      </c>
      <c r="L19" s="16">
        <v>100.76</v>
      </c>
      <c r="M19" s="14"/>
      <c r="N19" s="14"/>
      <c r="O19" s="15">
        <v>8.2100000000000009</v>
      </c>
      <c r="P19" s="15"/>
      <c r="Q19" s="15"/>
      <c r="R19" s="15"/>
      <c r="S19" s="15"/>
      <c r="T19" s="15"/>
      <c r="U19" s="15"/>
      <c r="V19" s="15"/>
      <c r="W19" s="14"/>
      <c r="X19" s="16"/>
      <c r="Y19" s="16"/>
    </row>
    <row r="20" spans="1:35" ht="12.75">
      <c r="A20" s="14" t="s">
        <v>39</v>
      </c>
      <c r="B20" s="19">
        <v>45692</v>
      </c>
      <c r="C20" s="12" t="s">
        <v>107</v>
      </c>
      <c r="D20" s="27">
        <v>0.46180555555555558</v>
      </c>
      <c r="E20" s="27">
        <v>0.4826388888888889</v>
      </c>
      <c r="F20" s="12"/>
      <c r="G20" s="12"/>
      <c r="H20" s="12"/>
      <c r="I20" s="14">
        <v>17</v>
      </c>
      <c r="J20" s="15">
        <v>4.593</v>
      </c>
      <c r="K20" s="15">
        <v>8.6494051784464645</v>
      </c>
      <c r="L20" s="16">
        <v>100.66</v>
      </c>
      <c r="M20" s="14"/>
      <c r="N20" s="14"/>
      <c r="O20" s="15">
        <v>8.2200000000000006</v>
      </c>
      <c r="P20" s="15"/>
      <c r="Q20" s="15"/>
      <c r="R20" s="15"/>
      <c r="S20" s="15"/>
      <c r="T20" s="15"/>
      <c r="U20" s="15"/>
      <c r="V20" s="15"/>
      <c r="W20" s="14"/>
      <c r="X20" s="16">
        <v>5.5</v>
      </c>
      <c r="Y20" s="16">
        <v>2</v>
      </c>
    </row>
    <row r="21" spans="1:35" ht="12.75">
      <c r="A21" s="14"/>
      <c r="B21" s="19"/>
      <c r="C21" s="12"/>
      <c r="D21" s="20"/>
      <c r="E21" s="20"/>
      <c r="F21" s="12"/>
      <c r="G21" s="12"/>
      <c r="H21" s="12"/>
      <c r="I21" s="14"/>
      <c r="J21" s="15"/>
      <c r="K21" s="15"/>
      <c r="L21" s="16"/>
      <c r="M21" s="14"/>
      <c r="N21" s="14"/>
      <c r="O21" s="15"/>
      <c r="P21" s="15"/>
      <c r="Q21" s="15"/>
      <c r="R21" s="15"/>
      <c r="S21" s="15"/>
      <c r="T21" s="15"/>
      <c r="U21" s="15"/>
      <c r="V21" s="15"/>
      <c r="W21" s="14"/>
      <c r="X21" s="16"/>
      <c r="Y21" s="16"/>
    </row>
    <row r="22" spans="1:35" ht="12.75">
      <c r="A22" s="14" t="s">
        <v>39</v>
      </c>
      <c r="B22" s="19">
        <v>45726</v>
      </c>
      <c r="C22" s="12" t="s">
        <v>117</v>
      </c>
      <c r="D22" s="27">
        <v>0.38958333333333334</v>
      </c>
      <c r="E22" s="27">
        <v>0.40625</v>
      </c>
      <c r="F22" s="16" t="s">
        <v>106</v>
      </c>
      <c r="G22" s="16">
        <v>4.5</v>
      </c>
      <c r="H22" s="16">
        <v>8</v>
      </c>
      <c r="I22" s="14">
        <v>0.5</v>
      </c>
      <c r="J22" s="15">
        <v>4.1369999999999996</v>
      </c>
      <c r="K22" s="15">
        <v>9.0692792162351292</v>
      </c>
      <c r="L22" s="16">
        <v>106.1</v>
      </c>
      <c r="M22" s="14">
        <v>12</v>
      </c>
      <c r="N22" s="14">
        <v>17.899999999999999</v>
      </c>
      <c r="O22" s="15">
        <v>8.2200000000000006</v>
      </c>
      <c r="P22" s="15">
        <v>0.64516129032258063</v>
      </c>
      <c r="Q22" s="15">
        <v>0.90322580645161288</v>
      </c>
      <c r="R22" s="15">
        <v>17.857142857142858</v>
      </c>
      <c r="S22" s="15">
        <v>0.25</v>
      </c>
      <c r="T22" s="15">
        <v>2.7857142857142856</v>
      </c>
      <c r="U22" s="15">
        <v>0.42857142857142855</v>
      </c>
      <c r="V22" s="15">
        <v>18.571428571428573</v>
      </c>
      <c r="W22" s="14">
        <v>0.89928057553956819</v>
      </c>
      <c r="X22" s="14"/>
      <c r="Y22" s="14"/>
    </row>
    <row r="23" spans="1:35" ht="12.75">
      <c r="A23" s="14" t="s">
        <v>39</v>
      </c>
      <c r="B23" s="19">
        <v>45726</v>
      </c>
      <c r="C23" s="12" t="s">
        <v>117</v>
      </c>
      <c r="D23" s="27">
        <v>0.38958333333333334</v>
      </c>
      <c r="E23" s="27">
        <v>0.40625</v>
      </c>
      <c r="F23" s="12"/>
      <c r="G23" s="12"/>
      <c r="H23" s="12"/>
      <c r="I23" s="14">
        <v>5</v>
      </c>
      <c r="J23" s="15">
        <v>4.1269999999999998</v>
      </c>
      <c r="K23" s="15">
        <v>8.9083275017494756</v>
      </c>
      <c r="L23" s="16">
        <v>104.24</v>
      </c>
      <c r="M23" s="14"/>
      <c r="N23" s="14"/>
      <c r="O23" s="15">
        <v>8.23</v>
      </c>
      <c r="P23" s="15">
        <v>0.61290322580645162</v>
      </c>
      <c r="Q23" s="15">
        <v>0.90322580645161288</v>
      </c>
      <c r="R23" s="15">
        <v>17.5</v>
      </c>
      <c r="S23" s="15">
        <v>0.26428571428571429</v>
      </c>
      <c r="T23" s="15">
        <v>2.8571428571428572</v>
      </c>
      <c r="U23" s="15">
        <v>0.2857142857142857</v>
      </c>
      <c r="V23" s="15">
        <v>18.571428571428573</v>
      </c>
      <c r="W23" s="14">
        <v>0.7993605115907273</v>
      </c>
      <c r="X23" s="16">
        <v>17.899999999999999</v>
      </c>
      <c r="Y23" s="16">
        <v>19</v>
      </c>
    </row>
    <row r="24" spans="1:35" ht="12.75">
      <c r="A24" s="14" t="s">
        <v>39</v>
      </c>
      <c r="B24" s="19">
        <v>45726</v>
      </c>
      <c r="C24" s="12" t="s">
        <v>117</v>
      </c>
      <c r="D24" s="27">
        <v>0.38958333333333334</v>
      </c>
      <c r="E24" s="27">
        <v>0.40625</v>
      </c>
      <c r="F24" s="12"/>
      <c r="G24" s="12"/>
      <c r="H24" s="12"/>
      <c r="I24" s="14">
        <v>10</v>
      </c>
      <c r="J24" s="15">
        <v>4.133</v>
      </c>
      <c r="K24" s="15">
        <v>8.8803358992302304</v>
      </c>
      <c r="L24" s="16">
        <v>103.91</v>
      </c>
      <c r="M24" s="14"/>
      <c r="N24" s="14"/>
      <c r="O24" s="15">
        <v>8.2100000000000009</v>
      </c>
      <c r="P24" s="15"/>
      <c r="Q24" s="15"/>
      <c r="R24" s="15"/>
      <c r="S24" s="15"/>
      <c r="T24" s="15"/>
      <c r="U24" s="15"/>
      <c r="V24" s="15"/>
      <c r="W24" s="14"/>
      <c r="X24" s="16"/>
      <c r="Y24" s="16"/>
    </row>
    <row r="25" spans="1:35" ht="12.75">
      <c r="A25" s="14" t="s">
        <v>39</v>
      </c>
      <c r="B25" s="19">
        <v>45726</v>
      </c>
      <c r="C25" s="12" t="s">
        <v>117</v>
      </c>
      <c r="D25" s="27">
        <v>0.38958333333333334</v>
      </c>
      <c r="E25" s="27">
        <v>0.40625</v>
      </c>
      <c r="F25" s="12"/>
      <c r="G25" s="12"/>
      <c r="H25" s="12"/>
      <c r="I25" s="14">
        <v>17</v>
      </c>
      <c r="J25" s="15">
        <v>4.1589999999999998</v>
      </c>
      <c r="K25" s="15">
        <v>8.8663400979706086</v>
      </c>
      <c r="L25" s="16">
        <v>103.8</v>
      </c>
      <c r="M25" s="14"/>
      <c r="N25" s="14"/>
      <c r="O25" s="15">
        <v>8.25</v>
      </c>
      <c r="P25" s="15"/>
      <c r="Q25" s="15"/>
      <c r="R25" s="15"/>
      <c r="S25" s="15"/>
      <c r="T25" s="15"/>
      <c r="U25" s="15"/>
      <c r="V25" s="15"/>
      <c r="W25" s="14"/>
      <c r="X25" s="16">
        <v>9.3000000000000007</v>
      </c>
      <c r="Y25" s="16">
        <v>20</v>
      </c>
    </row>
    <row r="26" spans="1:35" ht="12.7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5"/>
      <c r="W26" s="14"/>
      <c r="X26" s="16"/>
      <c r="Y26" s="16"/>
    </row>
    <row r="27" spans="1:35" ht="12.75">
      <c r="A27" s="14" t="s">
        <v>39</v>
      </c>
      <c r="B27" s="19"/>
      <c r="C27" s="12"/>
      <c r="D27" s="27"/>
      <c r="E27" s="27"/>
      <c r="F27" s="16"/>
      <c r="G27" s="16"/>
      <c r="H27" s="16"/>
      <c r="I27" s="14"/>
      <c r="J27" s="15"/>
      <c r="K27" s="15"/>
      <c r="L27" s="16"/>
      <c r="M27" s="14"/>
      <c r="N27" s="14"/>
      <c r="O27" s="15"/>
      <c r="P27" s="15"/>
      <c r="Q27" s="15"/>
      <c r="R27" s="15"/>
      <c r="S27" s="15"/>
      <c r="T27" s="15"/>
      <c r="U27" s="15"/>
      <c r="V27" s="15"/>
      <c r="W27" s="14"/>
      <c r="X27" s="14"/>
      <c r="Y27" s="14"/>
    </row>
    <row r="28" spans="1:35" ht="12.75">
      <c r="A28" s="14" t="s">
        <v>39</v>
      </c>
      <c r="B28" s="19"/>
      <c r="C28" s="12"/>
      <c r="D28" s="27"/>
      <c r="E28" s="27"/>
      <c r="F28" s="12"/>
      <c r="G28" s="12"/>
      <c r="H28" s="12"/>
      <c r="I28" s="14"/>
      <c r="J28" s="15"/>
      <c r="K28" s="15"/>
      <c r="L28" s="16"/>
      <c r="M28" s="14"/>
      <c r="N28" s="14"/>
      <c r="O28" s="15"/>
      <c r="P28" s="15"/>
      <c r="Q28" s="15"/>
      <c r="R28" s="15"/>
      <c r="S28" s="15"/>
      <c r="T28" s="15"/>
      <c r="U28" s="15"/>
      <c r="V28" s="15"/>
      <c r="W28" s="14"/>
      <c r="X28" s="16"/>
      <c r="Y28" s="16"/>
    </row>
    <row r="29" spans="1:35" ht="12.75">
      <c r="A29" s="14" t="s">
        <v>39</v>
      </c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5"/>
      <c r="W29" s="14"/>
      <c r="X29" s="16"/>
      <c r="Y29" s="16"/>
    </row>
    <row r="30" spans="1:35" ht="15.75">
      <c r="A30" s="14" t="s">
        <v>39</v>
      </c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5"/>
      <c r="W30" s="14"/>
      <c r="X30" s="16"/>
      <c r="Y30" s="16"/>
      <c r="AA30" s="18" t="s">
        <v>18</v>
      </c>
      <c r="AI30" s="18" t="s">
        <v>23</v>
      </c>
    </row>
    <row r="31" spans="1:35" ht="12.7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5"/>
      <c r="W31" s="14"/>
      <c r="X31" s="16"/>
      <c r="Y31" s="16"/>
    </row>
    <row r="32" spans="1:35" ht="12.75">
      <c r="A32" s="14" t="s">
        <v>39</v>
      </c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5"/>
      <c r="W32" s="14"/>
      <c r="X32" s="14"/>
      <c r="Y32" s="14"/>
    </row>
    <row r="33" spans="1:25" ht="12.75">
      <c r="A33" s="14" t="s">
        <v>39</v>
      </c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5"/>
      <c r="W33" s="14"/>
      <c r="X33" s="16"/>
      <c r="Y33" s="16"/>
    </row>
    <row r="34" spans="1:25" ht="12.75">
      <c r="A34" s="14" t="s">
        <v>39</v>
      </c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5"/>
      <c r="W34" s="14"/>
      <c r="X34" s="16"/>
      <c r="Y34" s="16"/>
    </row>
    <row r="35" spans="1:25" ht="12.75">
      <c r="A35" s="14" t="s">
        <v>39</v>
      </c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5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5"/>
      <c r="W36" s="14"/>
      <c r="X36" s="14"/>
      <c r="Y36" s="14"/>
    </row>
    <row r="37" spans="1:25" ht="12.75">
      <c r="A37" s="14" t="s">
        <v>39</v>
      </c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5"/>
      <c r="W37" s="14"/>
      <c r="X37" s="14"/>
      <c r="Y37" s="14"/>
    </row>
    <row r="38" spans="1:25" ht="12.75">
      <c r="A38" s="14" t="s">
        <v>39</v>
      </c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5"/>
      <c r="W38" s="14"/>
      <c r="X38" s="16"/>
      <c r="Y38" s="16"/>
    </row>
    <row r="39" spans="1:25" ht="12.75">
      <c r="A39" s="14" t="s">
        <v>39</v>
      </c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5"/>
      <c r="W39" s="14"/>
      <c r="X39" s="16"/>
      <c r="Y39" s="16"/>
    </row>
    <row r="40" spans="1:25" ht="12.75">
      <c r="A40" s="14" t="s">
        <v>39</v>
      </c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5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5"/>
      <c r="W41" s="15"/>
      <c r="X41" s="15"/>
      <c r="Y41" s="15"/>
    </row>
    <row r="42" spans="1:25" ht="12.75">
      <c r="A42" s="14" t="s">
        <v>39</v>
      </c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5"/>
      <c r="W42" s="14"/>
      <c r="X42" s="14"/>
      <c r="Y42" s="14"/>
    </row>
    <row r="43" spans="1:25" ht="12.75">
      <c r="A43" s="14" t="s">
        <v>39</v>
      </c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5"/>
      <c r="W43" s="14"/>
      <c r="X43" s="16"/>
      <c r="Y43" s="16"/>
    </row>
    <row r="44" spans="1:25" ht="12.75">
      <c r="A44" s="14" t="s">
        <v>39</v>
      </c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5"/>
      <c r="W44" s="14"/>
      <c r="X44" s="16"/>
      <c r="Y44" s="16"/>
    </row>
    <row r="45" spans="1:25" ht="12.75">
      <c r="A45" s="14" t="s">
        <v>39</v>
      </c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5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5"/>
      <c r="W46" s="14"/>
      <c r="X46" s="14"/>
      <c r="Y46" s="14"/>
    </row>
    <row r="47" spans="1:25" ht="12.75">
      <c r="A47" s="14" t="s">
        <v>39</v>
      </c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5"/>
      <c r="W47" s="14"/>
      <c r="X47" s="14"/>
      <c r="Y47" s="14"/>
    </row>
    <row r="48" spans="1:25" ht="12.75">
      <c r="A48" s="14" t="s">
        <v>39</v>
      </c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5"/>
      <c r="W48" s="14"/>
      <c r="X48" s="16"/>
      <c r="Y48" s="16"/>
    </row>
    <row r="49" spans="1:35" ht="12.75">
      <c r="A49" s="14" t="s">
        <v>39</v>
      </c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5"/>
      <c r="W49" s="14"/>
      <c r="X49" s="16"/>
      <c r="Y49" s="16"/>
    </row>
    <row r="50" spans="1:35" ht="12.75">
      <c r="A50" s="14" t="s">
        <v>39</v>
      </c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5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5"/>
      <c r="W51" s="14"/>
      <c r="X51" s="16"/>
      <c r="Y51" s="16"/>
    </row>
    <row r="52" spans="1:35" ht="12.75">
      <c r="A52" s="14" t="s">
        <v>39</v>
      </c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5"/>
      <c r="W52" s="14"/>
      <c r="X52" s="14"/>
      <c r="Y52" s="14"/>
    </row>
    <row r="53" spans="1:35" ht="12.75">
      <c r="A53" s="14" t="s">
        <v>39</v>
      </c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5"/>
      <c r="W53" s="14"/>
      <c r="X53" s="16"/>
      <c r="Y53" s="16"/>
    </row>
    <row r="54" spans="1:35" ht="12.75">
      <c r="A54" s="14" t="s">
        <v>39</v>
      </c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75">
      <c r="A55" s="14" t="s">
        <v>39</v>
      </c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75">
      <c r="AA90" s="18" t="s">
        <v>45</v>
      </c>
    </row>
  </sheetData>
  <phoneticPr fontId="14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6811232-666E-41AF-81F9-1482388C0627}">
  <dimension ref="A2:AA54"/>
  <sheetViews>
    <sheetView workbookViewId="0">
      <selection activeCell="H47" sqref="H47"/>
    </sheetView>
  </sheetViews>
  <sheetFormatPr defaultColWidth="9.7109375" defaultRowHeight="15"/>
  <cols>
    <col min="1" max="1" width="12.85546875" style="29" bestFit="1" customWidth="1"/>
    <col min="2" max="2" width="19.140625" style="29" bestFit="1" customWidth="1"/>
    <col min="3" max="3" width="9.7109375" style="29"/>
    <col min="4" max="4" width="12.42578125" style="29" bestFit="1" customWidth="1"/>
    <col min="5" max="5" width="12.5703125" style="29" bestFit="1" customWidth="1"/>
    <col min="6" max="6" width="10.28515625" style="29" bestFit="1" customWidth="1"/>
    <col min="7" max="11" width="9.7109375" style="29"/>
    <col min="12" max="12" width="26.5703125" style="29" bestFit="1" customWidth="1"/>
    <col min="13" max="13" width="25.42578125" style="29" bestFit="1" customWidth="1"/>
    <col min="14" max="14" width="11.85546875" style="29" bestFit="1" customWidth="1"/>
    <col min="15" max="16" width="9.7109375" style="29"/>
    <col min="17" max="17" width="16.42578125" style="29" bestFit="1" customWidth="1"/>
    <col min="18" max="18" width="17.5703125" style="29" bestFit="1" customWidth="1"/>
    <col min="19" max="19" width="23.5703125" style="29" bestFit="1" customWidth="1"/>
    <col min="20" max="20" width="9.7109375" style="29"/>
    <col min="21" max="21" width="12.5703125" style="29" bestFit="1" customWidth="1"/>
    <col min="22" max="22" width="16.85546875" style="29" bestFit="1" customWidth="1"/>
    <col min="23" max="23" width="9.7109375" style="29"/>
    <col min="24" max="24" width="12.140625" style="29" bestFit="1" customWidth="1"/>
    <col min="25" max="25" width="13" style="29" bestFit="1" customWidth="1"/>
    <col min="26" max="26" width="19.140625" style="29" bestFit="1" customWidth="1"/>
    <col min="27" max="27" width="19.85546875" style="29" bestFit="1" customWidth="1"/>
    <col min="28" max="16384" width="9.7109375" style="29"/>
  </cols>
  <sheetData>
    <row r="2" spans="1:27">
      <c r="Q2" s="30"/>
      <c r="R2" s="31" t="s">
        <v>46</v>
      </c>
      <c r="S2" s="32"/>
      <c r="T2" s="31" t="s">
        <v>47</v>
      </c>
    </row>
    <row r="3" spans="1:27">
      <c r="Q3" s="33"/>
      <c r="R3" s="31" t="s">
        <v>48</v>
      </c>
      <c r="S3" s="34"/>
      <c r="T3" s="31" t="s">
        <v>49</v>
      </c>
    </row>
    <row r="6" spans="1:27">
      <c r="A6" s="35" t="s">
        <v>50</v>
      </c>
      <c r="B6" s="36" t="s">
        <v>51</v>
      </c>
      <c r="C6" s="36" t="s">
        <v>52</v>
      </c>
      <c r="D6" s="36" t="s">
        <v>53</v>
      </c>
      <c r="E6" s="36" t="s">
        <v>108</v>
      </c>
      <c r="F6" s="36" t="s">
        <v>54</v>
      </c>
      <c r="G6" s="36" t="s">
        <v>55</v>
      </c>
      <c r="H6" s="36" t="s">
        <v>56</v>
      </c>
      <c r="I6" s="36" t="s">
        <v>57</v>
      </c>
      <c r="J6" s="36" t="s">
        <v>58</v>
      </c>
      <c r="K6" s="36" t="s">
        <v>59</v>
      </c>
      <c r="L6" s="36" t="s">
        <v>60</v>
      </c>
      <c r="M6" s="36" t="s">
        <v>61</v>
      </c>
      <c r="N6" s="36" t="s">
        <v>62</v>
      </c>
      <c r="O6" s="36" t="s">
        <v>63</v>
      </c>
      <c r="P6" s="36" t="s">
        <v>64</v>
      </c>
      <c r="Q6" s="36" t="s">
        <v>65</v>
      </c>
      <c r="R6" s="36" t="s">
        <v>66</v>
      </c>
      <c r="S6" s="36" t="s">
        <v>67</v>
      </c>
      <c r="T6" s="36" t="s">
        <v>68</v>
      </c>
      <c r="U6" s="36" t="s">
        <v>69</v>
      </c>
      <c r="V6" s="36" t="s">
        <v>70</v>
      </c>
      <c r="W6" s="36" t="s">
        <v>71</v>
      </c>
      <c r="X6" s="36" t="s">
        <v>72</v>
      </c>
      <c r="Y6" s="36" t="s">
        <v>73</v>
      </c>
      <c r="Z6" s="36" t="s">
        <v>74</v>
      </c>
      <c r="AA6" s="37" t="s">
        <v>75</v>
      </c>
    </row>
    <row r="7" spans="1:27">
      <c r="A7" s="38" t="s">
        <v>76</v>
      </c>
      <c r="B7" s="39" t="s">
        <v>109</v>
      </c>
      <c r="C7" s="39" t="s">
        <v>77</v>
      </c>
      <c r="D7" s="39" t="s">
        <v>118</v>
      </c>
      <c r="E7" s="39" t="s">
        <v>114</v>
      </c>
      <c r="F7" s="39" t="s">
        <v>119</v>
      </c>
      <c r="G7" s="39" t="s">
        <v>26</v>
      </c>
      <c r="H7" s="39" t="s">
        <v>78</v>
      </c>
      <c r="I7" s="39" t="s">
        <v>79</v>
      </c>
      <c r="J7" s="39" t="s">
        <v>22</v>
      </c>
      <c r="K7" s="39" t="s">
        <v>80</v>
      </c>
      <c r="L7" s="39" t="s">
        <v>81</v>
      </c>
      <c r="M7" s="39" t="s">
        <v>120</v>
      </c>
      <c r="N7" s="39"/>
      <c r="O7" s="39"/>
      <c r="P7" s="39"/>
      <c r="Q7" s="40"/>
      <c r="R7" s="41"/>
      <c r="S7" s="41"/>
      <c r="T7" s="39" t="s">
        <v>44</v>
      </c>
      <c r="U7" s="39" t="s">
        <v>82</v>
      </c>
      <c r="V7" s="39"/>
      <c r="W7" s="39" t="s">
        <v>83</v>
      </c>
      <c r="X7" s="39" t="s">
        <v>84</v>
      </c>
      <c r="Y7" s="39" t="s">
        <v>121</v>
      </c>
      <c r="Z7" s="39" t="s">
        <v>97</v>
      </c>
      <c r="AA7" s="42" t="s">
        <v>97</v>
      </c>
    </row>
    <row r="8" spans="1:27">
      <c r="A8" s="43" t="s">
        <v>76</v>
      </c>
      <c r="B8" s="44" t="s">
        <v>109</v>
      </c>
      <c r="C8" s="44" t="s">
        <v>77</v>
      </c>
      <c r="D8" s="44" t="s">
        <v>118</v>
      </c>
      <c r="E8" s="44" t="s">
        <v>114</v>
      </c>
      <c r="F8" s="44" t="s">
        <v>119</v>
      </c>
      <c r="G8" s="44" t="s">
        <v>26</v>
      </c>
      <c r="H8" s="44" t="s">
        <v>78</v>
      </c>
      <c r="I8" s="44" t="s">
        <v>79</v>
      </c>
      <c r="J8" s="44" t="s">
        <v>22</v>
      </c>
      <c r="K8" s="44" t="s">
        <v>80</v>
      </c>
      <c r="L8" s="44" t="s">
        <v>81</v>
      </c>
      <c r="M8" s="44" t="s">
        <v>122</v>
      </c>
      <c r="N8" s="44"/>
      <c r="O8" s="44"/>
      <c r="P8" s="44" t="s">
        <v>123</v>
      </c>
      <c r="Q8" s="45"/>
      <c r="R8" s="46"/>
      <c r="S8" s="46"/>
      <c r="T8" s="44" t="s">
        <v>44</v>
      </c>
      <c r="U8" s="44" t="s">
        <v>82</v>
      </c>
      <c r="V8" s="44"/>
      <c r="W8" s="44" t="s">
        <v>83</v>
      </c>
      <c r="X8" s="44" t="s">
        <v>84</v>
      </c>
      <c r="Y8" s="44" t="s">
        <v>121</v>
      </c>
      <c r="Z8" s="44" t="s">
        <v>97</v>
      </c>
      <c r="AA8" s="47" t="s">
        <v>97</v>
      </c>
    </row>
    <row r="9" spans="1:27">
      <c r="A9" s="43" t="s">
        <v>76</v>
      </c>
      <c r="B9" s="44" t="s">
        <v>109</v>
      </c>
      <c r="C9" s="44" t="s">
        <v>77</v>
      </c>
      <c r="D9" s="44" t="s">
        <v>118</v>
      </c>
      <c r="E9" s="44" t="s">
        <v>114</v>
      </c>
      <c r="F9" s="44" t="s">
        <v>119</v>
      </c>
      <c r="G9" s="44" t="s">
        <v>26</v>
      </c>
      <c r="H9" s="44" t="s">
        <v>78</v>
      </c>
      <c r="I9" s="44" t="s">
        <v>79</v>
      </c>
      <c r="J9" s="44" t="s">
        <v>22</v>
      </c>
      <c r="K9" s="44" t="s">
        <v>80</v>
      </c>
      <c r="L9" s="44" t="s">
        <v>81</v>
      </c>
      <c r="M9" s="44" t="s">
        <v>110</v>
      </c>
      <c r="N9" s="44"/>
      <c r="O9" s="44"/>
      <c r="P9" s="44" t="s">
        <v>43</v>
      </c>
      <c r="Q9" s="45">
        <v>4995</v>
      </c>
      <c r="R9" s="46">
        <v>1.3990000000000001E-4</v>
      </c>
      <c r="S9" s="46">
        <v>1.9980000000000001E-2</v>
      </c>
      <c r="T9" s="44"/>
      <c r="U9" s="44" t="s">
        <v>82</v>
      </c>
      <c r="V9" s="44"/>
      <c r="W9" s="44" t="s">
        <v>83</v>
      </c>
      <c r="X9" s="44" t="s">
        <v>84</v>
      </c>
      <c r="Y9" s="44" t="s">
        <v>121</v>
      </c>
      <c r="Z9" s="44" t="s">
        <v>97</v>
      </c>
      <c r="AA9" s="47" t="s">
        <v>97</v>
      </c>
    </row>
    <row r="10" spans="1:27">
      <c r="A10" s="43" t="s">
        <v>76</v>
      </c>
      <c r="B10" s="44" t="s">
        <v>109</v>
      </c>
      <c r="C10" s="44" t="s">
        <v>77</v>
      </c>
      <c r="D10" s="44" t="s">
        <v>118</v>
      </c>
      <c r="E10" s="44" t="s">
        <v>114</v>
      </c>
      <c r="F10" s="44" t="s">
        <v>119</v>
      </c>
      <c r="G10" s="44" t="s">
        <v>26</v>
      </c>
      <c r="H10" s="44" t="s">
        <v>78</v>
      </c>
      <c r="I10" s="44" t="s">
        <v>79</v>
      </c>
      <c r="J10" s="44" t="s">
        <v>22</v>
      </c>
      <c r="K10" s="44" t="s">
        <v>80</v>
      </c>
      <c r="L10" s="44" t="s">
        <v>86</v>
      </c>
      <c r="M10" s="44" t="s">
        <v>124</v>
      </c>
      <c r="N10" s="44"/>
      <c r="O10" s="44"/>
      <c r="P10" s="44"/>
      <c r="Q10" s="45"/>
      <c r="R10" s="46"/>
      <c r="S10" s="46"/>
      <c r="T10" s="44" t="s">
        <v>44</v>
      </c>
      <c r="U10" s="44" t="s">
        <v>82</v>
      </c>
      <c r="V10" s="44" t="s">
        <v>87</v>
      </c>
      <c r="W10" s="44" t="s">
        <v>83</v>
      </c>
      <c r="X10" s="44" t="s">
        <v>84</v>
      </c>
      <c r="Y10" s="44" t="s">
        <v>121</v>
      </c>
      <c r="Z10" s="44" t="s">
        <v>97</v>
      </c>
      <c r="AA10" s="47" t="s">
        <v>97</v>
      </c>
    </row>
    <row r="11" spans="1:27">
      <c r="A11" s="43" t="s">
        <v>76</v>
      </c>
      <c r="B11" s="44" t="s">
        <v>109</v>
      </c>
      <c r="C11" s="44" t="s">
        <v>77</v>
      </c>
      <c r="D11" s="44" t="s">
        <v>118</v>
      </c>
      <c r="E11" s="44" t="s">
        <v>114</v>
      </c>
      <c r="F11" s="44" t="s">
        <v>119</v>
      </c>
      <c r="G11" s="44" t="s">
        <v>26</v>
      </c>
      <c r="H11" s="44" t="s">
        <v>78</v>
      </c>
      <c r="I11" s="44" t="s">
        <v>79</v>
      </c>
      <c r="J11" s="44" t="s">
        <v>22</v>
      </c>
      <c r="K11" s="44" t="s">
        <v>80</v>
      </c>
      <c r="L11" s="44" t="s">
        <v>88</v>
      </c>
      <c r="M11" s="44" t="s">
        <v>89</v>
      </c>
      <c r="N11" s="44"/>
      <c r="O11" s="44"/>
      <c r="P11" s="44" t="s">
        <v>111</v>
      </c>
      <c r="Q11" s="45">
        <v>14985</v>
      </c>
      <c r="R11" s="46">
        <v>3.4680000000000002E-2</v>
      </c>
      <c r="S11" s="46">
        <v>4.6749999999999998</v>
      </c>
      <c r="T11" s="44"/>
      <c r="U11" s="44" t="s">
        <v>90</v>
      </c>
      <c r="V11" s="44"/>
      <c r="W11" s="44" t="s">
        <v>83</v>
      </c>
      <c r="X11" s="44" t="s">
        <v>84</v>
      </c>
      <c r="Y11" s="44" t="s">
        <v>121</v>
      </c>
      <c r="Z11" s="44" t="s">
        <v>97</v>
      </c>
      <c r="AA11" s="47" t="s">
        <v>97</v>
      </c>
    </row>
    <row r="12" spans="1:27">
      <c r="A12" s="43" t="s">
        <v>76</v>
      </c>
      <c r="B12" s="44" t="s">
        <v>109</v>
      </c>
      <c r="C12" s="44" t="s">
        <v>77</v>
      </c>
      <c r="D12" s="44" t="s">
        <v>118</v>
      </c>
      <c r="E12" s="44" t="s">
        <v>114</v>
      </c>
      <c r="F12" s="44" t="s">
        <v>119</v>
      </c>
      <c r="G12" s="44" t="s">
        <v>26</v>
      </c>
      <c r="H12" s="44" t="s">
        <v>78</v>
      </c>
      <c r="I12" s="44" t="s">
        <v>79</v>
      </c>
      <c r="J12" s="44" t="s">
        <v>22</v>
      </c>
      <c r="K12" s="44" t="s">
        <v>80</v>
      </c>
      <c r="L12" s="44" t="s">
        <v>88</v>
      </c>
      <c r="M12" s="44" t="s">
        <v>112</v>
      </c>
      <c r="N12" s="44"/>
      <c r="O12" s="44"/>
      <c r="P12" s="44" t="s">
        <v>44</v>
      </c>
      <c r="Q12" s="45">
        <v>75420</v>
      </c>
      <c r="R12" s="46">
        <v>9.9550000000000003E-3</v>
      </c>
      <c r="S12" s="46">
        <v>1.5840000000000001</v>
      </c>
      <c r="T12" s="44"/>
      <c r="U12" s="44" t="s">
        <v>82</v>
      </c>
      <c r="V12" s="44"/>
      <c r="W12" s="44" t="s">
        <v>83</v>
      </c>
      <c r="X12" s="44" t="s">
        <v>84</v>
      </c>
      <c r="Y12" s="44" t="s">
        <v>121</v>
      </c>
      <c r="Z12" s="44" t="s">
        <v>97</v>
      </c>
      <c r="AA12" s="47" t="s">
        <v>97</v>
      </c>
    </row>
    <row r="13" spans="1:27">
      <c r="A13" s="43" t="s">
        <v>76</v>
      </c>
      <c r="B13" s="44" t="s">
        <v>109</v>
      </c>
      <c r="C13" s="44" t="s">
        <v>77</v>
      </c>
      <c r="D13" s="44" t="s">
        <v>118</v>
      </c>
      <c r="E13" s="44" t="s">
        <v>114</v>
      </c>
      <c r="F13" s="44" t="s">
        <v>119</v>
      </c>
      <c r="G13" s="44" t="s">
        <v>26</v>
      </c>
      <c r="H13" s="44" t="s">
        <v>78</v>
      </c>
      <c r="I13" s="44" t="s">
        <v>79</v>
      </c>
      <c r="J13" s="44" t="s">
        <v>22</v>
      </c>
      <c r="K13" s="44" t="s">
        <v>80</v>
      </c>
      <c r="L13" s="44" t="s">
        <v>88</v>
      </c>
      <c r="M13" s="44" t="s">
        <v>115</v>
      </c>
      <c r="N13" s="44"/>
      <c r="O13" s="44"/>
      <c r="P13" s="44" t="s">
        <v>43</v>
      </c>
      <c r="Q13" s="45">
        <v>370</v>
      </c>
      <c r="R13" s="46">
        <v>2.109E-4</v>
      </c>
      <c r="S13" s="46">
        <v>3.108E-2</v>
      </c>
      <c r="T13" s="44"/>
      <c r="U13" s="44" t="s">
        <v>103</v>
      </c>
      <c r="V13" s="44"/>
      <c r="W13" s="44" t="s">
        <v>83</v>
      </c>
      <c r="X13" s="44" t="s">
        <v>84</v>
      </c>
      <c r="Y13" s="44" t="s">
        <v>121</v>
      </c>
      <c r="Z13" s="44" t="s">
        <v>97</v>
      </c>
      <c r="AA13" s="47" t="s">
        <v>97</v>
      </c>
    </row>
    <row r="14" spans="1:27">
      <c r="A14" s="43" t="s">
        <v>76</v>
      </c>
      <c r="B14" s="44" t="s">
        <v>109</v>
      </c>
      <c r="C14" s="44" t="s">
        <v>77</v>
      </c>
      <c r="D14" s="44" t="s">
        <v>118</v>
      </c>
      <c r="E14" s="44" t="s">
        <v>114</v>
      </c>
      <c r="F14" s="44" t="s">
        <v>119</v>
      </c>
      <c r="G14" s="44" t="s">
        <v>26</v>
      </c>
      <c r="H14" s="44" t="s">
        <v>78</v>
      </c>
      <c r="I14" s="44" t="s">
        <v>79</v>
      </c>
      <c r="J14" s="44" t="s">
        <v>22</v>
      </c>
      <c r="K14" s="44" t="s">
        <v>80</v>
      </c>
      <c r="L14" s="44" t="s">
        <v>88</v>
      </c>
      <c r="M14" s="44" t="s">
        <v>125</v>
      </c>
      <c r="N14" s="44"/>
      <c r="O14" s="44"/>
      <c r="P14" s="44"/>
      <c r="Q14" s="45"/>
      <c r="R14" s="46"/>
      <c r="S14" s="46"/>
      <c r="T14" s="44" t="s">
        <v>44</v>
      </c>
      <c r="U14" s="44" t="s">
        <v>90</v>
      </c>
      <c r="V14" s="44"/>
      <c r="W14" s="44" t="s">
        <v>83</v>
      </c>
      <c r="X14" s="44" t="s">
        <v>84</v>
      </c>
      <c r="Y14" s="44" t="s">
        <v>121</v>
      </c>
      <c r="Z14" s="44" t="s">
        <v>97</v>
      </c>
      <c r="AA14" s="47" t="s">
        <v>97</v>
      </c>
    </row>
    <row r="15" spans="1:27">
      <c r="A15" s="43" t="s">
        <v>76</v>
      </c>
      <c r="B15" s="44" t="s">
        <v>109</v>
      </c>
      <c r="C15" s="44" t="s">
        <v>77</v>
      </c>
      <c r="D15" s="44" t="s">
        <v>118</v>
      </c>
      <c r="E15" s="44" t="s">
        <v>114</v>
      </c>
      <c r="F15" s="44" t="s">
        <v>119</v>
      </c>
      <c r="G15" s="44" t="s">
        <v>26</v>
      </c>
      <c r="H15" s="44" t="s">
        <v>78</v>
      </c>
      <c r="I15" s="44" t="s">
        <v>79</v>
      </c>
      <c r="J15" s="44" t="s">
        <v>22</v>
      </c>
      <c r="K15" s="44" t="s">
        <v>80</v>
      </c>
      <c r="L15" s="44" t="s">
        <v>88</v>
      </c>
      <c r="M15" s="44" t="s">
        <v>113</v>
      </c>
      <c r="N15" s="44"/>
      <c r="O15" s="44"/>
      <c r="P15" s="44"/>
      <c r="Q15" s="45"/>
      <c r="R15" s="46"/>
      <c r="S15" s="46"/>
      <c r="T15" s="44" t="s">
        <v>44</v>
      </c>
      <c r="U15" s="44" t="s">
        <v>82</v>
      </c>
      <c r="V15" s="44"/>
      <c r="W15" s="44" t="s">
        <v>83</v>
      </c>
      <c r="X15" s="44" t="s">
        <v>84</v>
      </c>
      <c r="Y15" s="44" t="s">
        <v>121</v>
      </c>
      <c r="Z15" s="44" t="s">
        <v>97</v>
      </c>
      <c r="AA15" s="47" t="s">
        <v>97</v>
      </c>
    </row>
    <row r="16" spans="1:27">
      <c r="A16" s="43" t="s">
        <v>76</v>
      </c>
      <c r="B16" s="44" t="s">
        <v>109</v>
      </c>
      <c r="C16" s="44" t="s">
        <v>77</v>
      </c>
      <c r="D16" s="44" t="s">
        <v>118</v>
      </c>
      <c r="E16" s="44" t="s">
        <v>114</v>
      </c>
      <c r="F16" s="44" t="s">
        <v>119</v>
      </c>
      <c r="G16" s="44" t="s">
        <v>26</v>
      </c>
      <c r="H16" s="44" t="s">
        <v>78</v>
      </c>
      <c r="I16" s="44" t="s">
        <v>79</v>
      </c>
      <c r="J16" s="44" t="s">
        <v>22</v>
      </c>
      <c r="K16" s="44" t="s">
        <v>80</v>
      </c>
      <c r="L16" s="44" t="s">
        <v>126</v>
      </c>
      <c r="M16" s="44" t="s">
        <v>127</v>
      </c>
      <c r="N16" s="44" t="s">
        <v>99</v>
      </c>
      <c r="O16" s="44"/>
      <c r="P16" s="44" t="s">
        <v>43</v>
      </c>
      <c r="Q16" s="45">
        <v>37710</v>
      </c>
      <c r="R16" s="46">
        <v>1.244E-2</v>
      </c>
      <c r="S16" s="46">
        <v>1.885</v>
      </c>
      <c r="T16" s="44"/>
      <c r="U16" s="44" t="s">
        <v>82</v>
      </c>
      <c r="V16" s="44"/>
      <c r="W16" s="44" t="s">
        <v>83</v>
      </c>
      <c r="X16" s="44" t="s">
        <v>84</v>
      </c>
      <c r="Y16" s="44" t="s">
        <v>121</v>
      </c>
      <c r="Z16" s="44" t="s">
        <v>97</v>
      </c>
      <c r="AA16" s="47" t="s">
        <v>97</v>
      </c>
    </row>
    <row r="17" spans="1:27">
      <c r="A17" s="43" t="s">
        <v>76</v>
      </c>
      <c r="B17" s="44" t="s">
        <v>109</v>
      </c>
      <c r="C17" s="44" t="s">
        <v>77</v>
      </c>
      <c r="D17" s="44" t="s">
        <v>118</v>
      </c>
      <c r="E17" s="44" t="s">
        <v>114</v>
      </c>
      <c r="F17" s="44" t="s">
        <v>119</v>
      </c>
      <c r="G17" s="44" t="s">
        <v>26</v>
      </c>
      <c r="H17" s="44" t="s">
        <v>78</v>
      </c>
      <c r="I17" s="44" t="s">
        <v>79</v>
      </c>
      <c r="J17" s="44" t="s">
        <v>22</v>
      </c>
      <c r="K17" s="44" t="s">
        <v>80</v>
      </c>
      <c r="L17" s="44" t="s">
        <v>101</v>
      </c>
      <c r="M17" s="44" t="s">
        <v>102</v>
      </c>
      <c r="N17" s="44"/>
      <c r="O17" s="44"/>
      <c r="P17" s="44" t="s">
        <v>100</v>
      </c>
      <c r="Q17" s="48">
        <v>6105</v>
      </c>
      <c r="R17" s="46">
        <v>4.5490000000000003E-2</v>
      </c>
      <c r="S17" s="46">
        <v>5.702</v>
      </c>
      <c r="T17" s="44"/>
      <c r="U17" s="44" t="s">
        <v>103</v>
      </c>
      <c r="V17" s="44"/>
      <c r="W17" s="44" t="s">
        <v>83</v>
      </c>
      <c r="X17" s="44" t="s">
        <v>84</v>
      </c>
      <c r="Y17" s="44" t="s">
        <v>121</v>
      </c>
      <c r="Z17" s="44" t="s">
        <v>97</v>
      </c>
      <c r="AA17" s="47" t="s">
        <v>97</v>
      </c>
    </row>
    <row r="18" spans="1:27">
      <c r="A18" s="43" t="s">
        <v>76</v>
      </c>
      <c r="B18" s="44" t="s">
        <v>109</v>
      </c>
      <c r="C18" s="44" t="s">
        <v>77</v>
      </c>
      <c r="D18" s="44" t="s">
        <v>118</v>
      </c>
      <c r="E18" s="44" t="s">
        <v>114</v>
      </c>
      <c r="F18" s="44" t="s">
        <v>119</v>
      </c>
      <c r="G18" s="44" t="s">
        <v>26</v>
      </c>
      <c r="H18" s="44" t="s">
        <v>78</v>
      </c>
      <c r="I18" s="44" t="s">
        <v>79</v>
      </c>
      <c r="J18" s="44" t="s">
        <v>22</v>
      </c>
      <c r="K18" s="44" t="s">
        <v>80</v>
      </c>
      <c r="L18" s="44" t="s">
        <v>101</v>
      </c>
      <c r="M18" s="44" t="s">
        <v>102</v>
      </c>
      <c r="N18" s="44"/>
      <c r="O18" s="44"/>
      <c r="P18" s="44" t="s">
        <v>128</v>
      </c>
      <c r="Q18" s="48">
        <v>9250</v>
      </c>
      <c r="R18" s="49">
        <v>0.30980000000000002</v>
      </c>
      <c r="S18" s="46">
        <v>35.450000000000003</v>
      </c>
      <c r="T18" s="44"/>
      <c r="U18" s="44" t="s">
        <v>103</v>
      </c>
      <c r="V18" s="44"/>
      <c r="W18" s="44" t="s">
        <v>83</v>
      </c>
      <c r="X18" s="44" t="s">
        <v>84</v>
      </c>
      <c r="Y18" s="44" t="s">
        <v>121</v>
      </c>
      <c r="Z18" s="44" t="s">
        <v>97</v>
      </c>
      <c r="AA18" s="47" t="s">
        <v>97</v>
      </c>
    </row>
    <row r="19" spans="1:27">
      <c r="A19" s="43" t="s">
        <v>76</v>
      </c>
      <c r="B19" s="44" t="s">
        <v>109</v>
      </c>
      <c r="C19" s="44" t="s">
        <v>77</v>
      </c>
      <c r="D19" s="44" t="s">
        <v>118</v>
      </c>
      <c r="E19" s="44" t="s">
        <v>114</v>
      </c>
      <c r="F19" s="44" t="s">
        <v>119</v>
      </c>
      <c r="G19" s="44" t="s">
        <v>26</v>
      </c>
      <c r="H19" s="44" t="s">
        <v>78</v>
      </c>
      <c r="I19" s="44" t="s">
        <v>79</v>
      </c>
      <c r="J19" s="44" t="s">
        <v>22</v>
      </c>
      <c r="K19" s="44" t="s">
        <v>80</v>
      </c>
      <c r="L19" s="44" t="s">
        <v>129</v>
      </c>
      <c r="M19" s="44" t="s">
        <v>130</v>
      </c>
      <c r="N19" s="44"/>
      <c r="O19" s="44"/>
      <c r="P19" s="44"/>
      <c r="Q19" s="45"/>
      <c r="R19" s="46"/>
      <c r="S19" s="46"/>
      <c r="T19" s="44" t="s">
        <v>44</v>
      </c>
      <c r="U19" s="44" t="s">
        <v>82</v>
      </c>
      <c r="V19" s="44"/>
      <c r="W19" s="44" t="s">
        <v>83</v>
      </c>
      <c r="X19" s="44" t="s">
        <v>84</v>
      </c>
      <c r="Y19" s="44" t="s">
        <v>121</v>
      </c>
      <c r="Z19" s="44" t="s">
        <v>97</v>
      </c>
      <c r="AA19" s="47" t="s">
        <v>97</v>
      </c>
    </row>
    <row r="20" spans="1:27">
      <c r="A20" s="43" t="s">
        <v>76</v>
      </c>
      <c r="B20" s="44" t="s">
        <v>109</v>
      </c>
      <c r="C20" s="44" t="s">
        <v>77</v>
      </c>
      <c r="D20" s="44" t="s">
        <v>118</v>
      </c>
      <c r="E20" s="44" t="s">
        <v>114</v>
      </c>
      <c r="F20" s="44" t="s">
        <v>119</v>
      </c>
      <c r="G20" s="44" t="s">
        <v>26</v>
      </c>
      <c r="H20" s="44" t="s">
        <v>78</v>
      </c>
      <c r="I20" s="44" t="s">
        <v>79</v>
      </c>
      <c r="J20" s="44" t="s">
        <v>22</v>
      </c>
      <c r="K20" s="44" t="s">
        <v>80</v>
      </c>
      <c r="L20" s="44" t="s">
        <v>91</v>
      </c>
      <c r="M20" s="44" t="s">
        <v>92</v>
      </c>
      <c r="N20" s="44"/>
      <c r="O20" s="44"/>
      <c r="P20" s="44" t="s">
        <v>85</v>
      </c>
      <c r="Q20" s="45">
        <v>263970</v>
      </c>
      <c r="R20" s="46">
        <v>8.711E-3</v>
      </c>
      <c r="S20" s="46">
        <v>1.5840000000000001</v>
      </c>
      <c r="T20" s="44"/>
      <c r="U20" s="44" t="s">
        <v>82</v>
      </c>
      <c r="V20" s="44"/>
      <c r="W20" s="44" t="s">
        <v>83</v>
      </c>
      <c r="X20" s="44" t="s">
        <v>84</v>
      </c>
      <c r="Y20" s="44" t="s">
        <v>121</v>
      </c>
      <c r="Z20" s="44" t="s">
        <v>97</v>
      </c>
      <c r="AA20" s="47" t="s">
        <v>97</v>
      </c>
    </row>
    <row r="21" spans="1:27">
      <c r="A21" s="43" t="s">
        <v>76</v>
      </c>
      <c r="B21" s="44" t="s">
        <v>109</v>
      </c>
      <c r="C21" s="44" t="s">
        <v>77</v>
      </c>
      <c r="D21" s="44" t="s">
        <v>118</v>
      </c>
      <c r="E21" s="44" t="s">
        <v>114</v>
      </c>
      <c r="F21" s="44" t="s">
        <v>119</v>
      </c>
      <c r="G21" s="44" t="s">
        <v>26</v>
      </c>
      <c r="H21" s="44" t="s">
        <v>78</v>
      </c>
      <c r="I21" s="44" t="s">
        <v>79</v>
      </c>
      <c r="J21" s="44" t="s">
        <v>22</v>
      </c>
      <c r="K21" s="44" t="s">
        <v>80</v>
      </c>
      <c r="L21" s="44" t="s">
        <v>91</v>
      </c>
      <c r="M21" s="44" t="s">
        <v>92</v>
      </c>
      <c r="N21" s="44"/>
      <c r="O21" s="44"/>
      <c r="P21" s="44" t="s">
        <v>42</v>
      </c>
      <c r="Q21" s="45">
        <v>15084</v>
      </c>
      <c r="R21" s="46">
        <v>4.8419999999999999E-3</v>
      </c>
      <c r="S21" s="46">
        <v>0.73909999999999998</v>
      </c>
      <c r="T21" s="44"/>
      <c r="U21" s="44" t="s">
        <v>82</v>
      </c>
      <c r="V21" s="44"/>
      <c r="W21" s="44" t="s">
        <v>83</v>
      </c>
      <c r="X21" s="44" t="s">
        <v>84</v>
      </c>
      <c r="Y21" s="44" t="s">
        <v>121</v>
      </c>
      <c r="Z21" s="44" t="s">
        <v>97</v>
      </c>
      <c r="AA21" s="47" t="s">
        <v>97</v>
      </c>
    </row>
    <row r="22" spans="1:27">
      <c r="A22" s="43" t="s">
        <v>76</v>
      </c>
      <c r="B22" s="44" t="s">
        <v>109</v>
      </c>
      <c r="C22" s="44" t="s">
        <v>77</v>
      </c>
      <c r="D22" s="44" t="s">
        <v>118</v>
      </c>
      <c r="E22" s="44" t="s">
        <v>114</v>
      </c>
      <c r="F22" s="44" t="s">
        <v>119</v>
      </c>
      <c r="G22" s="44" t="s">
        <v>26</v>
      </c>
      <c r="H22" s="44" t="s">
        <v>78</v>
      </c>
      <c r="I22" s="44" t="s">
        <v>79</v>
      </c>
      <c r="J22" s="44" t="s">
        <v>22</v>
      </c>
      <c r="K22" s="44" t="s">
        <v>80</v>
      </c>
      <c r="L22" s="44"/>
      <c r="M22" s="44" t="s">
        <v>98</v>
      </c>
      <c r="N22" s="44"/>
      <c r="O22" s="44"/>
      <c r="P22" s="44" t="s">
        <v>43</v>
      </c>
      <c r="Q22" s="45">
        <v>3330</v>
      </c>
      <c r="R22" s="46">
        <v>1.3939999999999999E-2</v>
      </c>
      <c r="S22" s="46">
        <v>1.8109999999999999</v>
      </c>
      <c r="T22" s="44"/>
      <c r="U22" s="44" t="s">
        <v>90</v>
      </c>
      <c r="V22" s="44"/>
      <c r="W22" s="44" t="s">
        <v>83</v>
      </c>
      <c r="X22" s="44" t="s">
        <v>84</v>
      </c>
      <c r="Y22" s="44" t="s">
        <v>121</v>
      </c>
      <c r="Z22" s="44" t="s">
        <v>97</v>
      </c>
      <c r="AA22" s="47" t="s">
        <v>97</v>
      </c>
    </row>
    <row r="23" spans="1:27">
      <c r="A23" s="43" t="s">
        <v>76</v>
      </c>
      <c r="B23" s="44" t="s">
        <v>109</v>
      </c>
      <c r="C23" s="44" t="s">
        <v>77</v>
      </c>
      <c r="D23" s="44" t="s">
        <v>118</v>
      </c>
      <c r="E23" s="44" t="s">
        <v>114</v>
      </c>
      <c r="F23" s="44" t="s">
        <v>119</v>
      </c>
      <c r="G23" s="44" t="s">
        <v>26</v>
      </c>
      <c r="H23" s="44" t="s">
        <v>78</v>
      </c>
      <c r="I23" s="44" t="s">
        <v>79</v>
      </c>
      <c r="J23" s="44" t="s">
        <v>22</v>
      </c>
      <c r="K23" s="44" t="s">
        <v>80</v>
      </c>
      <c r="L23" s="44"/>
      <c r="M23" s="44" t="s">
        <v>93</v>
      </c>
      <c r="N23" s="44"/>
      <c r="O23" s="44"/>
      <c r="P23" s="44" t="s">
        <v>94</v>
      </c>
      <c r="Q23" s="45">
        <v>301680</v>
      </c>
      <c r="R23" s="46">
        <v>5.4600000000000003E-2</v>
      </c>
      <c r="S23" s="46">
        <v>8.4469999999999992</v>
      </c>
      <c r="T23" s="44"/>
      <c r="U23" s="44" t="s">
        <v>90</v>
      </c>
      <c r="V23" s="44"/>
      <c r="W23" s="44" t="s">
        <v>83</v>
      </c>
      <c r="X23" s="44" t="s">
        <v>84</v>
      </c>
      <c r="Y23" s="44" t="s">
        <v>121</v>
      </c>
      <c r="Z23" s="44" t="s">
        <v>97</v>
      </c>
      <c r="AA23" s="47" t="s">
        <v>97</v>
      </c>
    </row>
    <row r="24" spans="1:27">
      <c r="A24" s="43" t="s">
        <v>76</v>
      </c>
      <c r="B24" s="44" t="s">
        <v>109</v>
      </c>
      <c r="C24" s="44" t="s">
        <v>77</v>
      </c>
      <c r="D24" s="44" t="s">
        <v>118</v>
      </c>
      <c r="E24" s="44" t="s">
        <v>131</v>
      </c>
      <c r="F24" s="44" t="s">
        <v>119</v>
      </c>
      <c r="G24" s="44" t="s">
        <v>39</v>
      </c>
      <c r="H24" s="44" t="s">
        <v>95</v>
      </c>
      <c r="I24" s="44" t="s">
        <v>96</v>
      </c>
      <c r="J24" s="44" t="s">
        <v>22</v>
      </c>
      <c r="K24" s="44" t="s">
        <v>80</v>
      </c>
      <c r="L24" s="44" t="s">
        <v>81</v>
      </c>
      <c r="M24" s="44" t="s">
        <v>120</v>
      </c>
      <c r="N24" s="44"/>
      <c r="O24" s="44"/>
      <c r="P24" s="44"/>
      <c r="Q24" s="45"/>
      <c r="R24" s="46"/>
      <c r="S24" s="46"/>
      <c r="T24" s="44" t="s">
        <v>44</v>
      </c>
      <c r="U24" s="44" t="s">
        <v>82</v>
      </c>
      <c r="V24" s="44"/>
      <c r="W24" s="44" t="s">
        <v>83</v>
      </c>
      <c r="X24" s="44" t="s">
        <v>84</v>
      </c>
      <c r="Y24" s="44" t="s">
        <v>121</v>
      </c>
      <c r="Z24" s="44" t="s">
        <v>97</v>
      </c>
      <c r="AA24" s="47" t="s">
        <v>97</v>
      </c>
    </row>
    <row r="25" spans="1:27">
      <c r="A25" s="43" t="s">
        <v>76</v>
      </c>
      <c r="B25" s="44" t="s">
        <v>109</v>
      </c>
      <c r="C25" s="44" t="s">
        <v>77</v>
      </c>
      <c r="D25" s="44" t="s">
        <v>118</v>
      </c>
      <c r="E25" s="44" t="s">
        <v>131</v>
      </c>
      <c r="F25" s="44" t="s">
        <v>119</v>
      </c>
      <c r="G25" s="44" t="s">
        <v>39</v>
      </c>
      <c r="H25" s="44" t="s">
        <v>95</v>
      </c>
      <c r="I25" s="44" t="s">
        <v>96</v>
      </c>
      <c r="J25" s="44" t="s">
        <v>22</v>
      </c>
      <c r="K25" s="44" t="s">
        <v>80</v>
      </c>
      <c r="L25" s="44" t="s">
        <v>81</v>
      </c>
      <c r="M25" s="44" t="s">
        <v>132</v>
      </c>
      <c r="N25" s="44"/>
      <c r="O25" s="44"/>
      <c r="P25" s="44"/>
      <c r="Q25" s="45"/>
      <c r="R25" s="46"/>
      <c r="S25" s="46"/>
      <c r="T25" s="44" t="s">
        <v>44</v>
      </c>
      <c r="U25" s="44" t="s">
        <v>82</v>
      </c>
      <c r="V25" s="44"/>
      <c r="W25" s="44" t="s">
        <v>83</v>
      </c>
      <c r="X25" s="44" t="s">
        <v>84</v>
      </c>
      <c r="Y25" s="44" t="s">
        <v>121</v>
      </c>
      <c r="Z25" s="44" t="s">
        <v>97</v>
      </c>
      <c r="AA25" s="47" t="s">
        <v>97</v>
      </c>
    </row>
    <row r="26" spans="1:27">
      <c r="A26" s="43" t="s">
        <v>76</v>
      </c>
      <c r="B26" s="44" t="s">
        <v>109</v>
      </c>
      <c r="C26" s="44" t="s">
        <v>77</v>
      </c>
      <c r="D26" s="44" t="s">
        <v>118</v>
      </c>
      <c r="E26" s="44" t="s">
        <v>131</v>
      </c>
      <c r="F26" s="44" t="s">
        <v>119</v>
      </c>
      <c r="G26" s="44" t="s">
        <v>39</v>
      </c>
      <c r="H26" s="44" t="s">
        <v>95</v>
      </c>
      <c r="I26" s="44" t="s">
        <v>96</v>
      </c>
      <c r="J26" s="44" t="s">
        <v>22</v>
      </c>
      <c r="K26" s="44" t="s">
        <v>80</v>
      </c>
      <c r="L26" s="44" t="s">
        <v>81</v>
      </c>
      <c r="M26" s="44" t="s">
        <v>110</v>
      </c>
      <c r="N26" s="44"/>
      <c r="O26" s="44"/>
      <c r="P26" s="44" t="s">
        <v>43</v>
      </c>
      <c r="Q26" s="45">
        <v>1850</v>
      </c>
      <c r="R26" s="46">
        <v>5.1799999999999999E-5</v>
      </c>
      <c r="S26" s="46">
        <v>7.4000000000000003E-3</v>
      </c>
      <c r="T26" s="44"/>
      <c r="U26" s="44" t="s">
        <v>82</v>
      </c>
      <c r="V26" s="44"/>
      <c r="W26" s="44" t="s">
        <v>83</v>
      </c>
      <c r="X26" s="44" t="s">
        <v>84</v>
      </c>
      <c r="Y26" s="44" t="s">
        <v>121</v>
      </c>
      <c r="Z26" s="44" t="s">
        <v>97</v>
      </c>
      <c r="AA26" s="47" t="s">
        <v>97</v>
      </c>
    </row>
    <row r="27" spans="1:27">
      <c r="A27" s="43" t="s">
        <v>76</v>
      </c>
      <c r="B27" s="44" t="s">
        <v>109</v>
      </c>
      <c r="C27" s="44" t="s">
        <v>77</v>
      </c>
      <c r="D27" s="44" t="s">
        <v>118</v>
      </c>
      <c r="E27" s="44" t="s">
        <v>131</v>
      </c>
      <c r="F27" s="44" t="s">
        <v>119</v>
      </c>
      <c r="G27" s="44" t="s">
        <v>39</v>
      </c>
      <c r="H27" s="44" t="s">
        <v>95</v>
      </c>
      <c r="I27" s="44" t="s">
        <v>96</v>
      </c>
      <c r="J27" s="44" t="s">
        <v>22</v>
      </c>
      <c r="K27" s="44" t="s">
        <v>80</v>
      </c>
      <c r="L27" s="44" t="s">
        <v>81</v>
      </c>
      <c r="M27" s="44" t="s">
        <v>133</v>
      </c>
      <c r="N27" s="44"/>
      <c r="O27" s="44"/>
      <c r="P27" s="44"/>
      <c r="Q27" s="45"/>
      <c r="R27" s="46"/>
      <c r="S27" s="46"/>
      <c r="T27" s="44" t="s">
        <v>44</v>
      </c>
      <c r="U27" s="44" t="s">
        <v>82</v>
      </c>
      <c r="V27" s="44"/>
      <c r="W27" s="44" t="s">
        <v>83</v>
      </c>
      <c r="X27" s="44" t="s">
        <v>84</v>
      </c>
      <c r="Y27" s="44" t="s">
        <v>121</v>
      </c>
      <c r="Z27" s="44" t="s">
        <v>97</v>
      </c>
      <c r="AA27" s="47" t="s">
        <v>97</v>
      </c>
    </row>
    <row r="28" spans="1:27">
      <c r="A28" s="43" t="s">
        <v>76</v>
      </c>
      <c r="B28" s="44" t="s">
        <v>109</v>
      </c>
      <c r="C28" s="44" t="s">
        <v>77</v>
      </c>
      <c r="D28" s="44" t="s">
        <v>118</v>
      </c>
      <c r="E28" s="44" t="s">
        <v>131</v>
      </c>
      <c r="F28" s="44" t="s">
        <v>119</v>
      </c>
      <c r="G28" s="44" t="s">
        <v>39</v>
      </c>
      <c r="H28" s="44" t="s">
        <v>95</v>
      </c>
      <c r="I28" s="44" t="s">
        <v>96</v>
      </c>
      <c r="J28" s="44" t="s">
        <v>22</v>
      </c>
      <c r="K28" s="44" t="s">
        <v>80</v>
      </c>
      <c r="L28" s="44" t="s">
        <v>86</v>
      </c>
      <c r="M28" s="44" t="s">
        <v>124</v>
      </c>
      <c r="N28" s="44" t="s">
        <v>99</v>
      </c>
      <c r="O28" s="44"/>
      <c r="P28" s="44"/>
      <c r="Q28" s="45"/>
      <c r="R28" s="46"/>
      <c r="S28" s="46"/>
      <c r="T28" s="44" t="s">
        <v>44</v>
      </c>
      <c r="U28" s="44" t="s">
        <v>82</v>
      </c>
      <c r="V28" s="44" t="s">
        <v>87</v>
      </c>
      <c r="W28" s="44" t="s">
        <v>83</v>
      </c>
      <c r="X28" s="44" t="s">
        <v>84</v>
      </c>
      <c r="Y28" s="44" t="s">
        <v>121</v>
      </c>
      <c r="Z28" s="44" t="s">
        <v>97</v>
      </c>
      <c r="AA28" s="47" t="s">
        <v>97</v>
      </c>
    </row>
    <row r="29" spans="1:27">
      <c r="A29" s="43" t="s">
        <v>76</v>
      </c>
      <c r="B29" s="44" t="s">
        <v>109</v>
      </c>
      <c r="C29" s="44" t="s">
        <v>77</v>
      </c>
      <c r="D29" s="44" t="s">
        <v>118</v>
      </c>
      <c r="E29" s="44" t="s">
        <v>131</v>
      </c>
      <c r="F29" s="44" t="s">
        <v>119</v>
      </c>
      <c r="G29" s="44" t="s">
        <v>39</v>
      </c>
      <c r="H29" s="44" t="s">
        <v>95</v>
      </c>
      <c r="I29" s="44" t="s">
        <v>96</v>
      </c>
      <c r="J29" s="44" t="s">
        <v>22</v>
      </c>
      <c r="K29" s="44" t="s">
        <v>80</v>
      </c>
      <c r="L29" s="44" t="s">
        <v>88</v>
      </c>
      <c r="M29" s="44" t="s">
        <v>115</v>
      </c>
      <c r="N29" s="44"/>
      <c r="O29" s="44"/>
      <c r="P29" s="44" t="s">
        <v>43</v>
      </c>
      <c r="Q29" s="45">
        <v>185</v>
      </c>
      <c r="R29" s="46">
        <v>1.055E-4</v>
      </c>
      <c r="S29" s="46">
        <v>1.554E-2</v>
      </c>
      <c r="T29" s="44"/>
      <c r="U29" s="44" t="s">
        <v>103</v>
      </c>
      <c r="V29" s="44"/>
      <c r="W29" s="44" t="s">
        <v>83</v>
      </c>
      <c r="X29" s="44" t="s">
        <v>84</v>
      </c>
      <c r="Y29" s="44" t="s">
        <v>121</v>
      </c>
      <c r="Z29" s="44" t="s">
        <v>97</v>
      </c>
      <c r="AA29" s="47" t="s">
        <v>97</v>
      </c>
    </row>
    <row r="30" spans="1:27">
      <c r="A30" s="43" t="s">
        <v>76</v>
      </c>
      <c r="B30" s="44" t="s">
        <v>109</v>
      </c>
      <c r="C30" s="44" t="s">
        <v>77</v>
      </c>
      <c r="D30" s="44" t="s">
        <v>118</v>
      </c>
      <c r="E30" s="44" t="s">
        <v>131</v>
      </c>
      <c r="F30" s="44" t="s">
        <v>119</v>
      </c>
      <c r="G30" s="44" t="s">
        <v>39</v>
      </c>
      <c r="H30" s="44" t="s">
        <v>95</v>
      </c>
      <c r="I30" s="44" t="s">
        <v>96</v>
      </c>
      <c r="J30" s="44" t="s">
        <v>22</v>
      </c>
      <c r="K30" s="44" t="s">
        <v>80</v>
      </c>
      <c r="L30" s="44" t="s">
        <v>88</v>
      </c>
      <c r="M30" s="44" t="s">
        <v>125</v>
      </c>
      <c r="N30" s="44"/>
      <c r="O30" s="44"/>
      <c r="P30" s="44"/>
      <c r="Q30" s="45"/>
      <c r="R30" s="46"/>
      <c r="S30" s="46"/>
      <c r="T30" s="44" t="s">
        <v>44</v>
      </c>
      <c r="U30" s="44" t="s">
        <v>90</v>
      </c>
      <c r="V30" s="44"/>
      <c r="W30" s="44" t="s">
        <v>83</v>
      </c>
      <c r="X30" s="44" t="s">
        <v>84</v>
      </c>
      <c r="Y30" s="44" t="s">
        <v>121</v>
      </c>
      <c r="Z30" s="44" t="s">
        <v>97</v>
      </c>
      <c r="AA30" s="47" t="s">
        <v>97</v>
      </c>
    </row>
    <row r="31" spans="1:27">
      <c r="A31" s="43" t="s">
        <v>76</v>
      </c>
      <c r="B31" s="44" t="s">
        <v>109</v>
      </c>
      <c r="C31" s="44" t="s">
        <v>77</v>
      </c>
      <c r="D31" s="44" t="s">
        <v>118</v>
      </c>
      <c r="E31" s="44" t="s">
        <v>131</v>
      </c>
      <c r="F31" s="44" t="s">
        <v>119</v>
      </c>
      <c r="G31" s="44" t="s">
        <v>39</v>
      </c>
      <c r="H31" s="44" t="s">
        <v>95</v>
      </c>
      <c r="I31" s="44" t="s">
        <v>96</v>
      </c>
      <c r="J31" s="44" t="s">
        <v>22</v>
      </c>
      <c r="K31" s="44" t="s">
        <v>80</v>
      </c>
      <c r="L31" s="44" t="s">
        <v>88</v>
      </c>
      <c r="M31" s="44" t="s">
        <v>113</v>
      </c>
      <c r="N31" s="44"/>
      <c r="O31" s="44"/>
      <c r="P31" s="44"/>
      <c r="Q31" s="45"/>
      <c r="R31" s="46"/>
      <c r="S31" s="46"/>
      <c r="T31" s="44" t="s">
        <v>44</v>
      </c>
      <c r="U31" s="44" t="s">
        <v>82</v>
      </c>
      <c r="V31" s="44"/>
      <c r="W31" s="44" t="s">
        <v>83</v>
      </c>
      <c r="X31" s="44" t="s">
        <v>84</v>
      </c>
      <c r="Y31" s="44" t="s">
        <v>121</v>
      </c>
      <c r="Z31" s="44" t="s">
        <v>97</v>
      </c>
      <c r="AA31" s="47" t="s">
        <v>97</v>
      </c>
    </row>
    <row r="32" spans="1:27">
      <c r="A32" s="43" t="s">
        <v>76</v>
      </c>
      <c r="B32" s="44" t="s">
        <v>109</v>
      </c>
      <c r="C32" s="44" t="s">
        <v>77</v>
      </c>
      <c r="D32" s="44" t="s">
        <v>118</v>
      </c>
      <c r="E32" s="44" t="s">
        <v>131</v>
      </c>
      <c r="F32" s="44" t="s">
        <v>119</v>
      </c>
      <c r="G32" s="44" t="s">
        <v>39</v>
      </c>
      <c r="H32" s="44" t="s">
        <v>95</v>
      </c>
      <c r="I32" s="44" t="s">
        <v>96</v>
      </c>
      <c r="J32" s="44" t="s">
        <v>22</v>
      </c>
      <c r="K32" s="44" t="s">
        <v>80</v>
      </c>
      <c r="L32" s="44" t="s">
        <v>101</v>
      </c>
      <c r="M32" s="44" t="s">
        <v>102</v>
      </c>
      <c r="N32" s="44"/>
      <c r="O32" s="44"/>
      <c r="P32" s="44" t="s">
        <v>100</v>
      </c>
      <c r="Q32" s="45">
        <v>2405</v>
      </c>
      <c r="R32" s="46">
        <v>1.7919999999999998E-2</v>
      </c>
      <c r="S32" s="46">
        <v>2.246</v>
      </c>
      <c r="T32" s="44"/>
      <c r="U32" s="44" t="s">
        <v>103</v>
      </c>
      <c r="V32" s="44"/>
      <c r="W32" s="44" t="s">
        <v>83</v>
      </c>
      <c r="X32" s="44" t="s">
        <v>84</v>
      </c>
      <c r="Y32" s="44" t="s">
        <v>121</v>
      </c>
      <c r="Z32" s="44" t="s">
        <v>97</v>
      </c>
      <c r="AA32" s="47" t="s">
        <v>97</v>
      </c>
    </row>
    <row r="33" spans="1:27">
      <c r="A33" s="43" t="s">
        <v>76</v>
      </c>
      <c r="B33" s="44" t="s">
        <v>109</v>
      </c>
      <c r="C33" s="44" t="s">
        <v>77</v>
      </c>
      <c r="D33" s="44" t="s">
        <v>118</v>
      </c>
      <c r="E33" s="44" t="s">
        <v>131</v>
      </c>
      <c r="F33" s="44" t="s">
        <v>119</v>
      </c>
      <c r="G33" s="44" t="s">
        <v>39</v>
      </c>
      <c r="H33" s="44" t="s">
        <v>95</v>
      </c>
      <c r="I33" s="44" t="s">
        <v>96</v>
      </c>
      <c r="J33" s="44" t="s">
        <v>22</v>
      </c>
      <c r="K33" s="44" t="s">
        <v>80</v>
      </c>
      <c r="L33" s="44" t="s">
        <v>101</v>
      </c>
      <c r="M33" s="44" t="s">
        <v>102</v>
      </c>
      <c r="N33" s="44"/>
      <c r="O33" s="44"/>
      <c r="P33" s="44" t="s">
        <v>128</v>
      </c>
      <c r="Q33" s="45">
        <v>555</v>
      </c>
      <c r="R33" s="46">
        <v>1.8589999999999999E-2</v>
      </c>
      <c r="S33" s="46">
        <v>2.1269999999999998</v>
      </c>
      <c r="T33" s="44"/>
      <c r="U33" s="44" t="s">
        <v>103</v>
      </c>
      <c r="V33" s="44"/>
      <c r="W33" s="44" t="s">
        <v>83</v>
      </c>
      <c r="X33" s="44" t="s">
        <v>84</v>
      </c>
      <c r="Y33" s="44" t="s">
        <v>121</v>
      </c>
      <c r="Z33" s="44" t="s">
        <v>97</v>
      </c>
      <c r="AA33" s="47" t="s">
        <v>97</v>
      </c>
    </row>
    <row r="34" spans="1:27">
      <c r="A34" s="43" t="s">
        <v>76</v>
      </c>
      <c r="B34" s="44" t="s">
        <v>109</v>
      </c>
      <c r="C34" s="44" t="s">
        <v>77</v>
      </c>
      <c r="D34" s="44" t="s">
        <v>118</v>
      </c>
      <c r="E34" s="44" t="s">
        <v>131</v>
      </c>
      <c r="F34" s="44" t="s">
        <v>119</v>
      </c>
      <c r="G34" s="44" t="s">
        <v>39</v>
      </c>
      <c r="H34" s="44" t="s">
        <v>95</v>
      </c>
      <c r="I34" s="44" t="s">
        <v>96</v>
      </c>
      <c r="J34" s="44" t="s">
        <v>22</v>
      </c>
      <c r="K34" s="44" t="s">
        <v>80</v>
      </c>
      <c r="L34" s="44" t="s">
        <v>129</v>
      </c>
      <c r="M34" s="44" t="s">
        <v>130</v>
      </c>
      <c r="N34" s="44"/>
      <c r="O34" s="44"/>
      <c r="P34" s="44"/>
      <c r="Q34" s="45"/>
      <c r="R34" s="46"/>
      <c r="S34" s="46"/>
      <c r="T34" s="44" t="s">
        <v>44</v>
      </c>
      <c r="U34" s="44" t="s">
        <v>82</v>
      </c>
      <c r="V34" s="44"/>
      <c r="W34" s="44" t="s">
        <v>83</v>
      </c>
      <c r="X34" s="44" t="s">
        <v>84</v>
      </c>
      <c r="Y34" s="44" t="s">
        <v>121</v>
      </c>
      <c r="Z34" s="44" t="s">
        <v>97</v>
      </c>
      <c r="AA34" s="47" t="s">
        <v>97</v>
      </c>
    </row>
    <row r="35" spans="1:27">
      <c r="A35" s="43" t="s">
        <v>76</v>
      </c>
      <c r="B35" s="44" t="s">
        <v>109</v>
      </c>
      <c r="C35" s="44" t="s">
        <v>77</v>
      </c>
      <c r="D35" s="44" t="s">
        <v>118</v>
      </c>
      <c r="E35" s="44" t="s">
        <v>131</v>
      </c>
      <c r="F35" s="44" t="s">
        <v>119</v>
      </c>
      <c r="G35" s="44" t="s">
        <v>39</v>
      </c>
      <c r="H35" s="44" t="s">
        <v>95</v>
      </c>
      <c r="I35" s="44" t="s">
        <v>96</v>
      </c>
      <c r="J35" s="44" t="s">
        <v>22</v>
      </c>
      <c r="K35" s="44" t="s">
        <v>80</v>
      </c>
      <c r="L35" s="44" t="s">
        <v>91</v>
      </c>
      <c r="M35" s="44" t="s">
        <v>92</v>
      </c>
      <c r="N35" s="44"/>
      <c r="O35" s="44"/>
      <c r="P35" s="44" t="s">
        <v>85</v>
      </c>
      <c r="Q35" s="45">
        <v>165924</v>
      </c>
      <c r="R35" s="46">
        <v>5.4749999999999998E-3</v>
      </c>
      <c r="S35" s="46">
        <v>0.99550000000000005</v>
      </c>
      <c r="T35" s="44"/>
      <c r="U35" s="44" t="s">
        <v>82</v>
      </c>
      <c r="V35" s="44"/>
      <c r="W35" s="44" t="s">
        <v>83</v>
      </c>
      <c r="X35" s="44" t="s">
        <v>84</v>
      </c>
      <c r="Y35" s="44" t="s">
        <v>121</v>
      </c>
      <c r="Z35" s="44" t="s">
        <v>97</v>
      </c>
      <c r="AA35" s="47" t="s">
        <v>97</v>
      </c>
    </row>
    <row r="36" spans="1:27">
      <c r="A36" s="43" t="s">
        <v>76</v>
      </c>
      <c r="B36" s="44" t="s">
        <v>109</v>
      </c>
      <c r="C36" s="44" t="s">
        <v>77</v>
      </c>
      <c r="D36" s="44" t="s">
        <v>118</v>
      </c>
      <c r="E36" s="44" t="s">
        <v>131</v>
      </c>
      <c r="F36" s="44" t="s">
        <v>119</v>
      </c>
      <c r="G36" s="44" t="s">
        <v>39</v>
      </c>
      <c r="H36" s="44" t="s">
        <v>95</v>
      </c>
      <c r="I36" s="44" t="s">
        <v>96</v>
      </c>
      <c r="J36" s="44" t="s">
        <v>22</v>
      </c>
      <c r="K36" s="44" t="s">
        <v>80</v>
      </c>
      <c r="L36" s="44"/>
      <c r="M36" s="44" t="s">
        <v>98</v>
      </c>
      <c r="N36" s="44"/>
      <c r="O36" s="44"/>
      <c r="P36" s="44" t="s">
        <v>43</v>
      </c>
      <c r="Q36" s="45">
        <v>370</v>
      </c>
      <c r="R36" s="46">
        <v>1.549E-3</v>
      </c>
      <c r="S36" s="46">
        <v>0.20119999999999999</v>
      </c>
      <c r="T36" s="44"/>
      <c r="U36" s="44" t="s">
        <v>90</v>
      </c>
      <c r="V36" s="44"/>
      <c r="W36" s="44" t="s">
        <v>83</v>
      </c>
      <c r="X36" s="44" t="s">
        <v>84</v>
      </c>
      <c r="Y36" s="44" t="s">
        <v>121</v>
      </c>
      <c r="Z36" s="44" t="s">
        <v>97</v>
      </c>
      <c r="AA36" s="47" t="s">
        <v>97</v>
      </c>
    </row>
    <row r="37" spans="1:27">
      <c r="A37" s="50" t="s">
        <v>76</v>
      </c>
      <c r="B37" s="51" t="s">
        <v>109</v>
      </c>
      <c r="C37" s="51" t="s">
        <v>77</v>
      </c>
      <c r="D37" s="51" t="s">
        <v>118</v>
      </c>
      <c r="E37" s="51" t="s">
        <v>131</v>
      </c>
      <c r="F37" s="51" t="s">
        <v>119</v>
      </c>
      <c r="G37" s="51" t="s">
        <v>39</v>
      </c>
      <c r="H37" s="51" t="s">
        <v>95</v>
      </c>
      <c r="I37" s="51" t="s">
        <v>96</v>
      </c>
      <c r="J37" s="51" t="s">
        <v>22</v>
      </c>
      <c r="K37" s="51" t="s">
        <v>80</v>
      </c>
      <c r="L37" s="51"/>
      <c r="M37" s="51" t="s">
        <v>93</v>
      </c>
      <c r="N37" s="51"/>
      <c r="O37" s="51"/>
      <c r="P37" s="51" t="s">
        <v>94</v>
      </c>
      <c r="Q37" s="52">
        <v>105588</v>
      </c>
      <c r="R37" s="53">
        <v>1.9109999999999999E-2</v>
      </c>
      <c r="S37" s="53">
        <v>2.956</v>
      </c>
      <c r="T37" s="51"/>
      <c r="U37" s="51" t="s">
        <v>90</v>
      </c>
      <c r="V37" s="51"/>
      <c r="W37" s="51" t="s">
        <v>83</v>
      </c>
      <c r="X37" s="51" t="s">
        <v>84</v>
      </c>
      <c r="Y37" s="51" t="s">
        <v>121</v>
      </c>
      <c r="Z37" s="51" t="s">
        <v>97</v>
      </c>
      <c r="AA37" s="54" t="s">
        <v>97</v>
      </c>
    </row>
    <row r="48" spans="1:27">
      <c r="R48" s="55"/>
      <c r="S48" s="56"/>
      <c r="T48" s="56"/>
    </row>
    <row r="49" spans="18:20">
      <c r="R49" s="55"/>
      <c r="S49" s="56"/>
      <c r="T49" s="56"/>
    </row>
    <row r="50" spans="18:20">
      <c r="R50" s="55"/>
      <c r="S50" s="56"/>
      <c r="T50" s="56"/>
    </row>
    <row r="51" spans="18:20">
      <c r="R51" s="55"/>
      <c r="S51" s="56"/>
      <c r="T51" s="56"/>
    </row>
    <row r="52" spans="18:20">
      <c r="R52" s="55"/>
      <c r="S52" s="56"/>
      <c r="T52" s="56"/>
    </row>
    <row r="53" spans="18:20">
      <c r="R53" s="55"/>
      <c r="S53" s="56"/>
      <c r="T53" s="56"/>
    </row>
    <row r="54" spans="18:20">
      <c r="R54" s="55"/>
      <c r="S54" s="56"/>
      <c r="T54" s="56"/>
    </row>
  </sheetData>
  <pageMargins left="0.75" right="0.75" top="1" bottom="1" header="0.5" footer="0.5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824c4b98-b389-4b5f-a3d9-faa9226846c1">32403444-1021769090-175</_dlc_DocId>
    <_dlc_DocIdUrl xmlns="824c4b98-b389-4b5f-a3d9-faa9226846c1">
      <Url>https://niras.sharepoint.com/sites/32403444/_layouts/15/DocIdRedir.aspx?ID=32403444-1021769090-175</Url>
      <Description>32403444-1021769090-175</Description>
    </_dlc_DocIdUrl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lcf76f155ced4ddcb4097134ff3c332f xmlns="a0a39640-57a9-4904-a522-3a9911ac6e18">
      <Terms xmlns="http://schemas.microsoft.com/office/infopath/2007/PartnerControls"/>
    </lcf76f155ced4ddcb4097134ff3c332f>
    <o7ddbb95048e4674b1961839f647280e xmlns="36389baf-d775-4142-9ba9-987d54fbb0d5">
      <Terms xmlns="http://schemas.microsoft.com/office/infopath/2007/PartnerControls"/>
    </o7ddbb95048e4674b1961839f647280e>
    <i5700158192d457fa5a55d94ad1f5c8a xmlns="36389baf-d775-4142-9ba9-987d54fbb0d5">
      <Terms xmlns="http://schemas.microsoft.com/office/infopath/2007/PartnerControls"/>
    </i5700158192d457fa5a55d94ad1f5c8a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</documentManagement>
</p:properties>
</file>

<file path=customXml/item3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34CE3F2AD241F84CA4A7C3E61881F3F9" ma:contentTypeVersion="28" ma:contentTypeDescription="Create a new document." ma:contentTypeScope="" ma:versionID="d807919bae83b1ee94d3766d0e4e5f05">
  <xsd:schema xmlns:xsd="http://www.w3.org/2001/XMLSchema" xmlns:xs="http://www.w3.org/2001/XMLSchema" xmlns:p="http://schemas.microsoft.com/office/2006/metadata/properties" xmlns:ns2="36389baf-d775-4142-9ba9-987d54fbb0d5" xmlns:ns3="a0a39640-57a9-4904-a522-3a9911ac6e18" xmlns:ns4="824c4b98-b389-4b5f-a3d9-faa9226846c1" targetNamespace="http://schemas.microsoft.com/office/2006/metadata/properties" ma:root="true" ma:fieldsID="b3b7e00e9ea840dc96464e24fb59d773" ns2:_="" ns3:_="" ns4:_="">
    <xsd:import namespace="36389baf-d775-4142-9ba9-987d54fbb0d5"/>
    <xsd:import namespace="a0a39640-57a9-4904-a522-3a9911ac6e18"/>
    <xsd:import namespace="824c4b98-b389-4b5f-a3d9-faa9226846c1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3:MediaServiceMetadata" minOccurs="0"/>
                <xsd:element ref="ns3:MediaServiceDateTaken" minOccurs="0"/>
                <xsd:element ref="ns3:MediaServiceOCR" minOccurs="0"/>
                <xsd:element ref="ns3:lcf76f155ced4ddcb4097134ff3c332f" minOccurs="0"/>
                <xsd:element ref="ns3:MediaServiceSearchProperties" minOccurs="0"/>
                <xsd:element ref="ns3:MediaServiceFastMetadata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a1f1bb4a-1a53-4609-a82e-c9f7ad91d8af}" ma:internalName="Delivery" ma:readOnly="false" ma:showField="NIRASDocListName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ba313306-00de-435e-a0d8-ea88e1b3d567}" ma:internalName="TaxCatchAllLabel" ma:readOnly="true" ma:showField="CatchAllDataLabel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ba313306-00de-435e-a0d8-ea88e1b3d567}" ma:internalName="TaxCatchAll" ma:showField="CatchAllData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a39640-57a9-4904-a522-3a9911ac6e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5" nillable="true" ma:displayName="MediaServiceMetadata" ma:hidden="true" ma:internalName="MediaServiceMetadata" ma:readOnly="true">
      <xsd:simpleType>
        <xsd:restriction base="dms:Note"/>
      </xsd:simpleType>
    </xsd:element>
    <xsd:element name="MediaServiceDateTaken" ma:index="3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FastMetadata" ma:index="4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4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4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4c4b98-b389-4b5f-a3d9-faa9226846c1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</ds:schemaRefs>
</ds:datastoreItem>
</file>

<file path=customXml/itemProps3.xml><?xml version="1.0" encoding="utf-8"?>
<ds:datastoreItem xmlns:ds="http://schemas.openxmlformats.org/officeDocument/2006/customXml" ds:itemID="{35755EA0-AA5B-40B7-8FB1-A8F1F1CB5E7D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44ED6A6-7EA3-483D-B5DE-8B55D06E79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a0a39640-57a9-4904-a522-3a9911ac6e18"/>
    <ds:schemaRef ds:uri="824c4b98-b389-4b5f-a3d9-faa9226846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Kalkylblad</vt:lpstr>
      </vt:variant>
      <vt:variant>
        <vt:i4>3</vt:i4>
      </vt:variant>
      <vt:variant>
        <vt:lpstr>Namngivna områden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Abbekås!Utskriftsområde</vt:lpstr>
      <vt:lpstr>Falsterbo!Utskriftsområde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2025-03-28T09:58:59Z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0x010100DCD90FCC66DA8F4C882C689D6817D41B0034CE3F2AD241F84CA4A7C3E61881F3F9</vt:lpwstr>
  </property>
  <property fmtid="{D5CDD505-2E9C-101B-9397-08002B2CF9AE}" pid="4" name="_dlc_DocIdItemGuid">
    <vt:lpwstr>c51f1a74-539a-467a-9c09-78746781e6f7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