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725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9_32404050_sep/"/>
    </mc:Choice>
  </mc:AlternateContent>
  <xr:revisionPtr revIDLastSave="1" documentId="8_{DCC3FCFB-95BC-465E-B760-645648719C02}" xr6:coauthVersionLast="47" xr6:coauthVersionMax="47" xr10:uidLastSave="{21668BB0-9283-41F5-87EE-B0293E384D82}"/>
  <bookViews>
    <workbookView xWindow="-110" yWindow="-110" windowWidth="19420" windowHeight="11500" activeTab="1" xr2:uid="{00000000-000D-0000-FFFF-FFFF00000000}"/>
  </bookViews>
  <sheets>
    <sheet name="Falsterbo" sheetId="1" r:id="rId1"/>
    <sheet name="Abbekås" sheetId="2" r:id="rId2"/>
    <sheet name="Växtplankton" sheetId="4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959" uniqueCount="131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1</t>
  </si>
  <si>
    <t>Kisel µM</t>
  </si>
  <si>
    <t>NIRAS/SGS</t>
  </si>
  <si>
    <t>Erik Isakson &amp; Alexander Cammaroto</t>
  </si>
  <si>
    <t>x</t>
  </si>
  <si>
    <t>6</t>
  </si>
  <si>
    <t>Anna Thomasdotter &amp; Alexander Cammaroto</t>
  </si>
  <si>
    <t xml:space="preserve">Falsterbo </t>
  </si>
  <si>
    <t>Fredrik Lundgren &amp; Erik Isakson</t>
  </si>
  <si>
    <t>&lt;0,07</t>
  </si>
  <si>
    <t>&lt;0,36</t>
  </si>
  <si>
    <t>Alexander Cammaroto &amp; Erik Isakson</t>
  </si>
  <si>
    <t>Anna Thomasdotter &amp; Erik Isakson</t>
  </si>
  <si>
    <t>5</t>
  </si>
  <si>
    <t>Anna Thomasdotter &amp; Anders Sjölin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SYDVVF</t>
  </si>
  <si>
    <t>NIRAS Sweden</t>
  </si>
  <si>
    <t>Björn Andersson</t>
  </si>
  <si>
    <t>Unicell</t>
  </si>
  <si>
    <t>AU</t>
  </si>
  <si>
    <t>HC-C-C6</t>
  </si>
  <si>
    <t>Flagellates</t>
  </si>
  <si>
    <t>Tripos muelleri</t>
  </si>
  <si>
    <t>Actinocyclus octonarius</t>
  </si>
  <si>
    <t>HT</t>
  </si>
  <si>
    <t>Cryptomonadales</t>
  </si>
  <si>
    <t>Aphanizomenon flos-aquae</t>
  </si>
  <si>
    <t>Skadlig</t>
  </si>
  <si>
    <t>Gymnodiniales</t>
  </si>
  <si>
    <t>Prorocentrum cordatum</t>
  </si>
  <si>
    <t>Potentiellt toxisk</t>
  </si>
  <si>
    <t>Dolichospermum</t>
  </si>
  <si>
    <t>Pennales</t>
  </si>
  <si>
    <t>Ciliophora</t>
  </si>
  <si>
    <t>Nodularia spumigena</t>
  </si>
  <si>
    <t>MX</t>
  </si>
  <si>
    <t>spp.</t>
  </si>
  <si>
    <t>Coscinodiscus radiatus</t>
  </si>
  <si>
    <t>2</t>
  </si>
  <si>
    <t>Pelagostrobilidium spirale</t>
  </si>
  <si>
    <t>3</t>
  </si>
  <si>
    <t>Anna Thomasdotter &amp; Fredrik Lundgren</t>
  </si>
  <si>
    <t>8</t>
  </si>
  <si>
    <t>&lt;1</t>
  </si>
  <si>
    <t>7</t>
  </si>
  <si>
    <t>2026-09-02</t>
  </si>
  <si>
    <t>SVF_Abbekås_4050_9</t>
  </si>
  <si>
    <t>2026-09-30</t>
  </si>
  <si>
    <t>Mesodinium rubrum</t>
  </si>
  <si>
    <t>Heterocapsa rotundata</t>
  </si>
  <si>
    <t>Cerataulina pelagica</t>
  </si>
  <si>
    <t>Dactyliosolen fragilissimus</t>
  </si>
  <si>
    <t>Laboea strobila</t>
  </si>
  <si>
    <t>Dissodinium pseudolunula</t>
  </si>
  <si>
    <t>Pseudosolenia calcar-avis</t>
  </si>
  <si>
    <t>Thalassiosira</t>
  </si>
  <si>
    <t>sp.</t>
  </si>
  <si>
    <t>Dinophysis norvegica</t>
  </si>
  <si>
    <t>Gonyaulax</t>
  </si>
  <si>
    <t>Pauliella taeniata</t>
  </si>
  <si>
    <t>Prorocentrum micans</t>
  </si>
  <si>
    <t>Coscinodiscus granii</t>
  </si>
  <si>
    <t>Tintinnidae</t>
  </si>
  <si>
    <t>Centrales</t>
  </si>
  <si>
    <t>4</t>
  </si>
  <si>
    <t>Protoperidinium quarnerense</t>
  </si>
  <si>
    <t>SVF_Falsterbo_4050_9</t>
  </si>
  <si>
    <t>Cyclotella</t>
  </si>
  <si>
    <t>NS</t>
  </si>
  <si>
    <t>Snowella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6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/>
      <bottom/>
      <diagonal/>
    </border>
  </borders>
  <cellStyleXfs count="47">
    <xf numFmtId="0" fontId="0" fillId="0" borderId="0"/>
    <xf numFmtId="0" fontId="22" fillId="0" borderId="0"/>
    <xf numFmtId="0" fontId="21" fillId="0" borderId="0"/>
    <xf numFmtId="0" fontId="27" fillId="0" borderId="0"/>
    <xf numFmtId="38" fontId="22" fillId="0" borderId="0" applyFont="0" applyFill="0" applyBorder="0" applyAlignment="0" applyProtection="0"/>
    <xf numFmtId="164" fontId="22" fillId="0" borderId="0" applyFont="0" applyFill="0" applyBorder="0" applyAlignment="0" applyProtection="0"/>
    <xf numFmtId="0" fontId="31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1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21" fillId="0" borderId="0"/>
    <xf numFmtId="0" fontId="33" fillId="0" borderId="0"/>
    <xf numFmtId="0" fontId="20" fillId="0" borderId="0"/>
    <xf numFmtId="0" fontId="20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36">
    <xf numFmtId="0" fontId="0" fillId="0" borderId="0" xfId="0"/>
    <xf numFmtId="0" fontId="23" fillId="0" borderId="0" xfId="0" applyFont="1"/>
    <xf numFmtId="0" fontId="24" fillId="0" borderId="0" xfId="0" applyFont="1" applyAlignment="1">
      <alignment horizontal="right"/>
    </xf>
    <xf numFmtId="0" fontId="23" fillId="0" borderId="0" xfId="0" applyFont="1" applyAlignment="1">
      <alignment horizontal="right"/>
    </xf>
    <xf numFmtId="0" fontId="24" fillId="0" borderId="0" xfId="0" applyFont="1"/>
    <xf numFmtId="0" fontId="23" fillId="0" borderId="0" xfId="0" applyFont="1" applyAlignment="1">
      <alignment horizontal="center"/>
    </xf>
    <xf numFmtId="167" fontId="23" fillId="0" borderId="0" xfId="0" applyNumberFormat="1" applyFont="1"/>
    <xf numFmtId="0" fontId="22" fillId="0" borderId="0" xfId="0" applyFont="1"/>
    <xf numFmtId="0" fontId="26" fillId="0" borderId="0" xfId="0" applyFont="1"/>
    <xf numFmtId="0" fontId="26" fillId="0" borderId="0" xfId="0" applyFont="1" applyAlignment="1">
      <alignment horizontal="right"/>
    </xf>
    <xf numFmtId="0" fontId="26" fillId="0" borderId="0" xfId="0" applyFont="1" applyAlignment="1">
      <alignment horizontal="center"/>
    </xf>
    <xf numFmtId="0" fontId="26" fillId="0" borderId="0" xfId="0" applyFont="1" applyAlignment="1">
      <alignment horizontal="left"/>
    </xf>
    <xf numFmtId="0" fontId="26" fillId="0" borderId="2" xfId="0" applyFont="1" applyBorder="1" applyAlignment="1">
      <alignment horizontal="center"/>
    </xf>
    <xf numFmtId="0" fontId="26" fillId="0" borderId="1" xfId="0" applyFont="1" applyBorder="1" applyAlignment="1">
      <alignment horizontal="center"/>
    </xf>
    <xf numFmtId="165" fontId="26" fillId="0" borderId="2" xfId="0" applyNumberFormat="1" applyFont="1" applyBorder="1" applyAlignment="1">
      <alignment horizontal="center"/>
    </xf>
    <xf numFmtId="2" fontId="26" fillId="0" borderId="2" xfId="0" applyNumberFormat="1" applyFont="1" applyBorder="1" applyAlignment="1">
      <alignment horizontal="center"/>
    </xf>
    <xf numFmtId="1" fontId="26" fillId="0" borderId="2" xfId="0" applyNumberFormat="1" applyFont="1" applyBorder="1" applyAlignment="1">
      <alignment horizontal="center"/>
    </xf>
    <xf numFmtId="0" fontId="28" fillId="0" borderId="0" xfId="0" applyFont="1"/>
    <xf numFmtId="0" fontId="29" fillId="0" borderId="0" xfId="0" applyFont="1"/>
    <xf numFmtId="14" fontId="26" fillId="0" borderId="2" xfId="0" applyNumberFormat="1" applyFont="1" applyBorder="1" applyAlignment="1">
      <alignment horizontal="center"/>
    </xf>
    <xf numFmtId="166" fontId="26" fillId="0" borderId="2" xfId="0" applyNumberFormat="1" applyFont="1" applyBorder="1" applyAlignment="1">
      <alignment horizontal="center"/>
    </xf>
    <xf numFmtId="0" fontId="30" fillId="0" borderId="0" xfId="0" applyFont="1"/>
    <xf numFmtId="0" fontId="23" fillId="0" borderId="0" xfId="0" applyFont="1" applyAlignment="1">
      <alignment horizontal="left"/>
    </xf>
    <xf numFmtId="0" fontId="28" fillId="0" borderId="0" xfId="0" applyFont="1" applyAlignment="1">
      <alignment horizontal="left"/>
    </xf>
    <xf numFmtId="0" fontId="26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6" fillId="0" borderId="2" xfId="0" applyNumberFormat="1" applyFont="1" applyBorder="1" applyAlignment="1">
      <alignment horizontal="center"/>
    </xf>
    <xf numFmtId="49" fontId="26" fillId="0" borderId="2" xfId="0" applyNumberFormat="1" applyFont="1" applyBorder="1" applyAlignment="1">
      <alignment horizontal="center"/>
    </xf>
    <xf numFmtId="14" fontId="26" fillId="0" borderId="1" xfId="0" applyNumberFormat="1" applyFont="1" applyBorder="1" applyAlignment="1">
      <alignment horizontal="center"/>
    </xf>
    <xf numFmtId="20" fontId="26" fillId="0" borderId="1" xfId="0" applyNumberFormat="1" applyFont="1" applyBorder="1" applyAlignment="1">
      <alignment horizontal="center"/>
    </xf>
    <xf numFmtId="2" fontId="26" fillId="0" borderId="1" xfId="0" applyNumberFormat="1" applyFont="1" applyBorder="1" applyAlignment="1">
      <alignment horizontal="center"/>
    </xf>
    <xf numFmtId="165" fontId="26" fillId="0" borderId="3" xfId="0" applyNumberFormat="1" applyFont="1" applyBorder="1" applyAlignment="1">
      <alignment horizontal="center"/>
    </xf>
    <xf numFmtId="2" fontId="26" fillId="0" borderId="2" xfId="0" applyNumberFormat="1" applyFont="1" applyBorder="1" applyAlignment="1">
      <alignment horizontal="left" indent="1"/>
    </xf>
    <xf numFmtId="0" fontId="35" fillId="0" borderId="0" xfId="46" applyFont="1" applyAlignment="1">
      <alignment horizontal="center"/>
    </xf>
    <xf numFmtId="0" fontId="1" fillId="0" borderId="0" xfId="46"/>
  </cellXfs>
  <cellStyles count="47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22" xfId="43" xr:uid="{DFFB1435-3F2C-464E-8BA4-EED24AD18D7D}"/>
    <cellStyle name="Normal 23" xfId="44" xr:uid="{67740A2F-2377-43D4-AED4-07CF65BD0F37}"/>
    <cellStyle name="Normal 24" xfId="45" xr:uid="{B518F1A2-5EF9-478E-8CDC-FFCD5CDDAE1F}"/>
    <cellStyle name="Normal 25" xfId="46" xr:uid="{8B065DE7-164F-4DC2-821D-76D4DBD01A83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54C6-455D-9235-05D77EA4F8D8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</c:v>
              </c:pt>
              <c:pt idx="2">
                <c:v>1.6114999999999999</c:v>
              </c:pt>
              <c:pt idx="3">
                <c:v>4.4829999999999997</c:v>
              </c:pt>
              <c:pt idx="4">
                <c:v>8.5090000000000003</c:v>
              </c:pt>
              <c:pt idx="6">
                <c:v>15.756</c:v>
              </c:pt>
              <c:pt idx="7">
                <c:v>16.21</c:v>
              </c:pt>
              <c:pt idx="8">
                <c:v>16.649999999999999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586-40EC-8A6B-1DDC209FD122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8.8099999999999987</c:v>
              </c:pt>
              <c:pt idx="2">
                <c:v>7.6880000000000006</c:v>
              </c:pt>
              <c:pt idx="3">
                <c:v>8.5325000000000006</c:v>
              </c:pt>
              <c:pt idx="4">
                <c:v>8.1920000000000002</c:v>
              </c:pt>
              <c:pt idx="6">
                <c:v>8.3505000000000003</c:v>
              </c:pt>
              <c:pt idx="7">
                <c:v>8.3559999999999999</c:v>
              </c:pt>
              <c:pt idx="8">
                <c:v>8.1950000000000003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F7BB-4392-86DF-9F4F77CD6F9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8.25</c:v>
              </c:pt>
              <c:pt idx="2">
                <c:v>9.1112666200139945</c:v>
              </c:pt>
              <c:pt idx="3">
                <c:v>8.761371588523442</c:v>
              </c:pt>
              <c:pt idx="4">
                <c:v>8.663400979706088</c:v>
              </c:pt>
              <c:pt idx="6">
                <c:v>8.0475857242827153</c:v>
              </c:pt>
              <c:pt idx="7">
                <c:v>7.5157452764170749</c:v>
              </c:pt>
              <c:pt idx="8">
                <c:v>6.6060181945416367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area/06-Hydrografi/[SVF1993-26.xlsx]Falsterbo'!$AN$67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A8AA-412B-9D8D-8E4E6FFE30A5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1.2240207833733012</c:v>
              </c:pt>
              <c:pt idx="2">
                <c:v>0.79936051159072741</c:v>
              </c:pt>
              <c:pt idx="3">
                <c:v>0.84962030375699438</c:v>
              </c:pt>
              <c:pt idx="4">
                <c:v>0.57454036770583516</c:v>
              </c:pt>
              <c:pt idx="6">
                <c:v>0.6994404476418864</c:v>
              </c:pt>
              <c:pt idx="7">
                <c:v>1.948441247002398</c:v>
              </c:pt>
              <c:pt idx="8">
                <c:v>2.448041566746602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area/06-Hydrografi/[SVF1993-26.xlsx]Falsterbo'!$DT$67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D6A-4737-A389-0FED8EB91BA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2">
                <c:v>0.70967741935483875</c:v>
              </c:pt>
              <c:pt idx="3">
                <c:v>0.41935483870967744</c:v>
              </c:pt>
              <c:pt idx="4">
                <c:v>0.5161290322580645</c:v>
              </c:pt>
              <c:pt idx="6">
                <c:v>0.29677419354838708</c:v>
              </c:pt>
              <c:pt idx="7">
                <c:v>0.30483870967741933</c:v>
              </c:pt>
              <c:pt idx="8">
                <c:v>0.17903225806451611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area/06-Hydrografi/[SVF1993-26.xlsx]Falsterbo'!$AT$67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09F9-4C28-8FCB-17979BBB27C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15.55</c:v>
              </c:pt>
              <c:pt idx="2">
                <c:v>22.321428571428569</c:v>
              </c:pt>
              <c:pt idx="3">
                <c:v>14.45</c:v>
              </c:pt>
              <c:pt idx="4">
                <c:v>14.285714285714286</c:v>
              </c:pt>
              <c:pt idx="6">
                <c:v>12.5</c:v>
              </c:pt>
              <c:pt idx="7">
                <c:v>9.2857142857142847</c:v>
              </c:pt>
              <c:pt idx="8">
                <c:v>10.535714285714285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area/06-Hydrografi/[SVF1993-26.xlsx]Falsterbo'!$DG$67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508-4475-9E29-F4631C1A90CC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2.572857142857143</c:v>
              </c:pt>
              <c:pt idx="2">
                <c:v>2.964285714285714</c:v>
              </c:pt>
              <c:pt idx="3">
                <c:v>0.3571428571428571</c:v>
              </c:pt>
              <c:pt idx="4">
                <c:v>0.24999999999999997</c:v>
              </c:pt>
              <c:pt idx="6">
                <c:v>0.39642857142857141</c:v>
              </c:pt>
              <c:pt idx="7">
                <c:v>0</c:v>
              </c:pt>
              <c:pt idx="8">
                <c:v>0.29285714285714287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area/06-Hydrografi/[SVF1993-26.xlsx]Falsterbo'!$CG$67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C503-4BBC-A7F8-E9F43C4B0A09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3.73</c:v>
              </c:pt>
              <c:pt idx="2">
                <c:v>1.6795</c:v>
              </c:pt>
              <c:pt idx="3">
                <c:v>4.258</c:v>
              </c:pt>
              <c:pt idx="4">
                <c:v>8.2919999999999998</c:v>
              </c:pt>
              <c:pt idx="6">
                <c:v>12.265499999999999</c:v>
              </c:pt>
              <c:pt idx="7">
                <c:v>15.1815</c:v>
              </c:pt>
              <c:pt idx="8">
                <c:v>14.594999999999999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8.6284999999999989</c:v>
              </c:pt>
              <c:pt idx="4">
                <c:v>8.1074999999999999</c:v>
              </c:pt>
              <c:pt idx="5">
                <c:v>0</c:v>
              </c:pt>
              <c:pt idx="6">
                <c:v>8.1225000000000005</c:v>
              </c:pt>
              <c:pt idx="7">
                <c:v>8.0169999999999995</c:v>
              </c:pt>
              <c:pt idx="8">
                <c:v>8.07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8.6564030790762772</c:v>
              </c:pt>
              <c:pt idx="4">
                <c:v>8.4604618614415674</c:v>
              </c:pt>
              <c:pt idx="6">
                <c:v>8.3834849545136461</c:v>
              </c:pt>
              <c:pt idx="7">
                <c:v>7.0048985304408671</c:v>
              </c:pt>
              <c:pt idx="8">
                <c:v>6.4730580825752275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BA8-41F3-813E-F6D2C07E11D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1.3739008792965626</c:v>
              </c:pt>
              <c:pt idx="2">
                <c:v>0.84932054356514775</c:v>
              </c:pt>
              <c:pt idx="3">
                <c:v>0.74940047961630685</c:v>
              </c:pt>
              <c:pt idx="4">
                <c:v>0.42466027178257382</c:v>
              </c:pt>
              <c:pt idx="6">
                <c:v>0.44964028776978415</c:v>
              </c:pt>
              <c:pt idx="7">
                <c:v>1.2490007993605117</c:v>
              </c:pt>
              <c:pt idx="8">
                <c:v>3.6470823341326932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6.9924225877635762E-2"/>
          <c:y val="7.0466000450179991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DB7-4FFA-BF3E-194B555E96EF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2">
                <c:v>0.82258064516129026</c:v>
              </c:pt>
              <c:pt idx="3">
                <c:v>0.45161290322580644</c:v>
              </c:pt>
              <c:pt idx="4">
                <c:v>0.43548387096774194</c:v>
              </c:pt>
              <c:pt idx="6">
                <c:v>0.31290322580645158</c:v>
              </c:pt>
              <c:pt idx="7">
                <c:v>0.3032258064516129</c:v>
              </c:pt>
              <c:pt idx="8">
                <c:v>0.43548387096774194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425-4950-8003-DAD81C7F310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2.9678571428571425</c:v>
              </c:pt>
              <c:pt idx="2">
                <c:v>10.071428571428571</c:v>
              </c:pt>
              <c:pt idx="3">
                <c:v>0.36428571428571427</c:v>
              </c:pt>
              <c:pt idx="4">
                <c:v>0.21428571428571427</c:v>
              </c:pt>
              <c:pt idx="6">
                <c:v>0.38214285714285712</c:v>
              </c:pt>
              <c:pt idx="7">
                <c:v>0</c:v>
              </c:pt>
              <c:pt idx="8">
                <c:v>0.37142857142857144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7035-4FB4-8233-2DE6C73223DE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17.299999999999997</c:v>
              </c:pt>
              <c:pt idx="2">
                <c:v>25</c:v>
              </c:pt>
              <c:pt idx="3">
                <c:v>14.8</c:v>
              </c:pt>
              <c:pt idx="4">
                <c:v>14.285714285714286</c:v>
              </c:pt>
              <c:pt idx="6">
                <c:v>12.5</c:v>
              </c:pt>
              <c:pt idx="7">
                <c:v>11.785714285714285</c:v>
              </c:pt>
              <c:pt idx="8">
                <c:v>13.75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164233</xdr:colOff>
      <xdr:row>2</xdr:row>
      <xdr:rowOff>107085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141721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U41" sqref="U41:U42"/>
    </sheetView>
  </sheetViews>
  <sheetFormatPr defaultColWidth="11.3984375" defaultRowHeight="11.5"/>
  <cols>
    <col min="1" max="1" width="8.09765625" customWidth="1"/>
    <col min="2" max="2" width="14.8984375" customWidth="1"/>
    <col min="3" max="3" width="28.3984375" customWidth="1"/>
    <col min="4" max="4" width="13" customWidth="1"/>
    <col min="5" max="5" width="11.09765625" customWidth="1"/>
    <col min="6" max="6" width="6" customWidth="1"/>
    <col min="7" max="7" width="13.09765625" customWidth="1"/>
    <col min="8" max="8" width="8.8984375" customWidth="1"/>
    <col min="9" max="9" width="7.699218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6.3984375" customWidth="1"/>
    <col min="15" max="15" width="15.09765625" customWidth="1"/>
    <col min="16" max="16" width="8.3984375" customWidth="1"/>
    <col min="17" max="17" width="9" customWidth="1"/>
    <col min="18" max="18" width="8.3984375" customWidth="1"/>
    <col min="19" max="19" width="8.8984375" customWidth="1"/>
    <col min="20" max="20" width="9" customWidth="1"/>
    <col min="21" max="21" width="8.69921875" customWidth="1"/>
    <col min="22" max="22" width="7.3984375" customWidth="1"/>
    <col min="23" max="23" width="7.8984375" customWidth="1"/>
  </cols>
  <sheetData>
    <row r="1" spans="1:35" ht="15.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43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.5">
      <c r="A4" s="21" t="s">
        <v>2</v>
      </c>
      <c r="B4" s="21"/>
      <c r="C4" s="17" t="s">
        <v>24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.5">
      <c r="A5" s="21" t="s">
        <v>3</v>
      </c>
      <c r="B5" s="21"/>
      <c r="C5" s="17" t="s">
        <v>25</v>
      </c>
      <c r="D5" s="17" t="s">
        <v>26</v>
      </c>
      <c r="E5" s="17" t="s">
        <v>27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.5">
      <c r="A6" s="21" t="s">
        <v>23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6.5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5">
      <c r="A12" s="14" t="s">
        <v>25</v>
      </c>
      <c r="B12" s="19">
        <v>46034</v>
      </c>
      <c r="C12" s="12" t="s">
        <v>44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4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2.5">
      <c r="A13" s="14" t="s">
        <v>25</v>
      </c>
      <c r="B13" s="19">
        <v>46034</v>
      </c>
      <c r="C13" s="12" t="s">
        <v>44</v>
      </c>
      <c r="D13" s="27">
        <v>0.47222222222222221</v>
      </c>
      <c r="E13" s="27">
        <v>0.5</v>
      </c>
      <c r="F13" s="16"/>
      <c r="G13" s="16"/>
      <c r="H13" s="16"/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4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2.5">
      <c r="A14" s="14" t="s">
        <v>25</v>
      </c>
      <c r="B14" s="19">
        <v>46034</v>
      </c>
      <c r="C14" s="12" t="s">
        <v>44</v>
      </c>
      <c r="D14" s="27">
        <v>0.47222222222222199</v>
      </c>
      <c r="E14" s="27">
        <v>0.5</v>
      </c>
      <c r="F14" s="16"/>
      <c r="G14" s="16"/>
      <c r="H14" s="16"/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4"/>
      <c r="S14" s="15"/>
      <c r="T14" s="15"/>
      <c r="U14" s="15"/>
      <c r="V14" s="16"/>
      <c r="W14" s="14"/>
      <c r="X14" s="16"/>
      <c r="Y14" s="16"/>
    </row>
    <row r="15" spans="1:35" ht="12.5">
      <c r="A15" s="14" t="s">
        <v>25</v>
      </c>
      <c r="B15" s="19">
        <v>46034</v>
      </c>
      <c r="C15" s="12" t="s">
        <v>44</v>
      </c>
      <c r="D15" s="27">
        <v>0.47222222222222199</v>
      </c>
      <c r="E15" s="27">
        <v>0.5</v>
      </c>
      <c r="F15" s="16"/>
      <c r="G15" s="16"/>
      <c r="H15" s="16"/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4"/>
      <c r="S15" s="15"/>
      <c r="T15" s="15"/>
      <c r="U15" s="15"/>
      <c r="V15" s="16"/>
      <c r="W15" s="14"/>
      <c r="X15" s="16" t="s">
        <v>45</v>
      </c>
      <c r="Y15" s="16" t="s">
        <v>45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4"/>
      <c r="S16" s="15"/>
      <c r="T16" s="15"/>
      <c r="U16" s="15"/>
      <c r="V16" s="16"/>
      <c r="W16" s="14"/>
      <c r="X16" s="14"/>
      <c r="Y16" s="14"/>
    </row>
    <row r="17" spans="1:35" ht="12.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4"/>
      <c r="S17" s="15"/>
      <c r="T17" s="15"/>
      <c r="U17" s="15"/>
      <c r="V17" s="16"/>
      <c r="W17" s="14"/>
      <c r="X17" s="14"/>
      <c r="Y17" s="14"/>
    </row>
    <row r="18" spans="1:35" ht="12.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4"/>
      <c r="S18" s="15"/>
      <c r="T18" s="15"/>
      <c r="U18" s="15"/>
      <c r="V18" s="16"/>
      <c r="W18" s="14"/>
      <c r="X18" s="16"/>
      <c r="Y18" s="16"/>
    </row>
    <row r="19" spans="1:35" ht="12.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4"/>
      <c r="S19" s="15"/>
      <c r="T19" s="15"/>
      <c r="U19" s="15"/>
      <c r="V19" s="16"/>
      <c r="W19" s="14"/>
      <c r="X19" s="16"/>
      <c r="Y19" s="16"/>
    </row>
    <row r="20" spans="1:35" ht="12.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4"/>
      <c r="S20" s="15"/>
      <c r="T20" s="15"/>
      <c r="U20" s="15"/>
      <c r="V20" s="16"/>
      <c r="W20" s="14"/>
      <c r="X20" s="16"/>
      <c r="Y20" s="16"/>
    </row>
    <row r="21" spans="1:35" ht="12.5">
      <c r="A21" s="14" t="s">
        <v>48</v>
      </c>
      <c r="B21" s="19">
        <v>46085</v>
      </c>
      <c r="C21" s="12" t="s">
        <v>47</v>
      </c>
      <c r="D21" s="20">
        <v>0.47916666666666669</v>
      </c>
      <c r="E21" s="20">
        <v>0.49305555555555558</v>
      </c>
      <c r="F21" s="12" t="s">
        <v>41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4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4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2.5">
      <c r="A22" s="14" t="s">
        <v>48</v>
      </c>
      <c r="B22" s="19">
        <v>46085</v>
      </c>
      <c r="C22" s="12" t="s">
        <v>47</v>
      </c>
      <c r="D22" s="27">
        <v>0.47916666666666669</v>
      </c>
      <c r="E22" s="27">
        <v>0.49305555555555558</v>
      </c>
      <c r="F22" s="12"/>
      <c r="G22" s="12"/>
      <c r="H22" s="12"/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4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4">
        <v>9.9</v>
      </c>
      <c r="Y22" s="14">
        <v>23</v>
      </c>
    </row>
    <row r="23" spans="1:35" ht="12.5">
      <c r="A23" s="14" t="s">
        <v>48</v>
      </c>
      <c r="B23" s="19">
        <v>46085</v>
      </c>
      <c r="C23" s="12" t="s">
        <v>47</v>
      </c>
      <c r="D23" s="27">
        <v>0.47916666666666669</v>
      </c>
      <c r="E23" s="27">
        <v>0.49305555555555558</v>
      </c>
      <c r="F23" s="12"/>
      <c r="G23" s="12"/>
      <c r="H23" s="12"/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4"/>
      <c r="S23" s="15"/>
      <c r="T23" s="15"/>
      <c r="U23" s="15"/>
      <c r="V23" s="16"/>
      <c r="W23" s="14"/>
      <c r="X23" s="16"/>
      <c r="Y23" s="16"/>
    </row>
    <row r="24" spans="1:35" ht="12.5">
      <c r="A24" s="14" t="s">
        <v>48</v>
      </c>
      <c r="B24" s="19">
        <v>46085</v>
      </c>
      <c r="C24" s="12" t="s">
        <v>47</v>
      </c>
      <c r="D24" s="27">
        <v>0.47916666666666669</v>
      </c>
      <c r="E24" s="27">
        <v>0.49305555555555558</v>
      </c>
      <c r="F24" s="12"/>
      <c r="G24" s="12"/>
      <c r="H24" s="12"/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4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2.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4"/>
      <c r="S25" s="15"/>
      <c r="T25" s="15"/>
      <c r="U25" s="15"/>
      <c r="V25" s="16"/>
      <c r="W25" s="14"/>
      <c r="X25" s="16"/>
      <c r="Y25" s="16"/>
    </row>
    <row r="26" spans="1:35" ht="12.5">
      <c r="A26" s="14" t="s">
        <v>48</v>
      </c>
      <c r="B26" s="19">
        <v>46120</v>
      </c>
      <c r="C26" s="12" t="s">
        <v>49</v>
      </c>
      <c r="D26" s="20">
        <v>0.4861111111111111</v>
      </c>
      <c r="E26" s="20">
        <v>0.5</v>
      </c>
      <c r="F26" s="12" t="s">
        <v>41</v>
      </c>
      <c r="G26" s="12">
        <v>31.5</v>
      </c>
      <c r="H26" s="12">
        <v>4</v>
      </c>
      <c r="I26" s="14">
        <v>0.5</v>
      </c>
      <c r="J26" s="15">
        <v>4.6159999999999997</v>
      </c>
      <c r="K26" s="15">
        <v>8.6913925822253315</v>
      </c>
      <c r="L26" s="16">
        <v>102.05</v>
      </c>
      <c r="M26" s="14">
        <v>12.8</v>
      </c>
      <c r="N26" s="14">
        <v>17.399999999999999</v>
      </c>
      <c r="O26" s="15">
        <v>8.5120000000000005</v>
      </c>
      <c r="P26" s="15">
        <v>0.41935483870967744</v>
      </c>
      <c r="Q26" s="15">
        <v>0.64516129032258063</v>
      </c>
      <c r="R26" s="14">
        <v>14.3</v>
      </c>
      <c r="S26" s="15" t="s">
        <v>50</v>
      </c>
      <c r="T26" s="15" t="s">
        <v>51</v>
      </c>
      <c r="U26" s="15">
        <v>0.2857142857142857</v>
      </c>
      <c r="V26" s="16">
        <v>15.714285714285714</v>
      </c>
      <c r="W26" s="14">
        <v>0.74940047961630685</v>
      </c>
      <c r="X26" s="16"/>
      <c r="Y26" s="16"/>
    </row>
    <row r="27" spans="1:35" ht="12.5">
      <c r="A27" s="14" t="s">
        <v>48</v>
      </c>
      <c r="B27" s="19">
        <v>46120</v>
      </c>
      <c r="C27" s="12" t="s">
        <v>49</v>
      </c>
      <c r="D27" s="27">
        <v>0.4861111111111111</v>
      </c>
      <c r="E27" s="27">
        <v>0.5</v>
      </c>
      <c r="F27" s="16"/>
      <c r="G27" s="16"/>
      <c r="H27" s="16"/>
      <c r="I27" s="14">
        <v>5</v>
      </c>
      <c r="J27" s="15">
        <v>4.3499999999999996</v>
      </c>
      <c r="K27" s="15">
        <v>8.7333799860041985</v>
      </c>
      <c r="L27" s="16">
        <v>101.84</v>
      </c>
      <c r="M27" s="14"/>
      <c r="N27" s="14"/>
      <c r="O27" s="15">
        <v>8.5530000000000008</v>
      </c>
      <c r="P27" s="15">
        <v>0.41935483870967744</v>
      </c>
      <c r="Q27" s="15">
        <v>0.67741935483870963</v>
      </c>
      <c r="R27" s="14">
        <v>14.6</v>
      </c>
      <c r="S27" s="15" t="s">
        <v>50</v>
      </c>
      <c r="T27" s="15" t="s">
        <v>51</v>
      </c>
      <c r="U27" s="15">
        <v>0.2857142857142857</v>
      </c>
      <c r="V27" s="16">
        <v>15.714285714285714</v>
      </c>
      <c r="W27" s="14">
        <v>0.94924060751398875</v>
      </c>
      <c r="X27" s="14">
        <v>11.8</v>
      </c>
      <c r="Y27" s="14">
        <v>10</v>
      </c>
    </row>
    <row r="28" spans="1:35" ht="12.5">
      <c r="A28" s="14" t="s">
        <v>48</v>
      </c>
      <c r="B28" s="19">
        <v>46120</v>
      </c>
      <c r="C28" s="12" t="s">
        <v>49</v>
      </c>
      <c r="D28" s="27">
        <v>0.4861111111111111</v>
      </c>
      <c r="E28" s="27">
        <v>0.5</v>
      </c>
      <c r="F28" s="12"/>
      <c r="G28" s="12"/>
      <c r="H28" s="12"/>
      <c r="I28" s="14">
        <v>10</v>
      </c>
      <c r="J28" s="15">
        <v>4.3410000000000002</v>
      </c>
      <c r="K28" s="15">
        <v>8.7333799860041985</v>
      </c>
      <c r="L28" s="16">
        <v>101.72</v>
      </c>
      <c r="M28" s="14"/>
      <c r="N28" s="14"/>
      <c r="O28" s="15">
        <v>8.5570000000000004</v>
      </c>
      <c r="P28" s="15"/>
      <c r="Q28" s="15"/>
      <c r="R28" s="14"/>
      <c r="S28" s="15"/>
      <c r="T28" s="15"/>
      <c r="U28" s="15"/>
      <c r="V28" s="16"/>
      <c r="W28" s="14"/>
      <c r="X28" s="16"/>
      <c r="Y28" s="16"/>
    </row>
    <row r="29" spans="1:35" ht="12.5">
      <c r="A29" s="14" t="s">
        <v>48</v>
      </c>
      <c r="B29" s="19">
        <v>46120</v>
      </c>
      <c r="C29" s="12" t="s">
        <v>49</v>
      </c>
      <c r="D29" s="27">
        <v>0.4861111111111111</v>
      </c>
      <c r="E29" s="27">
        <v>0.5</v>
      </c>
      <c r="F29" s="12"/>
      <c r="G29" s="12"/>
      <c r="H29" s="12"/>
      <c r="I29" s="14">
        <v>17</v>
      </c>
      <c r="J29" s="15">
        <v>2.7970000000000002</v>
      </c>
      <c r="K29" s="15">
        <v>8.761371588523442</v>
      </c>
      <c r="L29" s="16">
        <v>100.21</v>
      </c>
      <c r="M29" s="14"/>
      <c r="N29" s="14"/>
      <c r="O29" s="15">
        <v>10.816000000000001</v>
      </c>
      <c r="P29" s="15"/>
      <c r="Q29" s="15"/>
      <c r="R29" s="14"/>
      <c r="S29" s="15"/>
      <c r="T29" s="15"/>
      <c r="U29" s="15"/>
      <c r="V29" s="16"/>
      <c r="W29" s="14"/>
      <c r="X29" s="16">
        <v>10.3</v>
      </c>
      <c r="Y29" s="16">
        <v>28</v>
      </c>
    </row>
    <row r="30" spans="1:35" ht="12.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4"/>
      <c r="S30" s="15"/>
      <c r="T30" s="15"/>
      <c r="U30" s="15"/>
      <c r="V30" s="16"/>
      <c r="W30" s="14"/>
      <c r="X30" s="16"/>
      <c r="Y30" s="16"/>
    </row>
    <row r="31" spans="1:35" ht="15.5">
      <c r="A31" s="14" t="s">
        <v>48</v>
      </c>
      <c r="B31" s="19">
        <v>46149</v>
      </c>
      <c r="C31" s="12" t="s">
        <v>52</v>
      </c>
      <c r="D31" s="20">
        <v>0.39583333333333331</v>
      </c>
      <c r="E31" s="20">
        <v>0.40625</v>
      </c>
      <c r="F31" s="12" t="s">
        <v>41</v>
      </c>
      <c r="G31" s="12">
        <v>27</v>
      </c>
      <c r="H31" s="12">
        <v>2</v>
      </c>
      <c r="I31" s="14">
        <v>0.5</v>
      </c>
      <c r="J31" s="15">
        <v>8.5640000000000001</v>
      </c>
      <c r="K31" s="15">
        <v>8.3974807557732678</v>
      </c>
      <c r="L31" s="16">
        <v>109.8</v>
      </c>
      <c r="M31" s="14">
        <v>10.5</v>
      </c>
      <c r="N31" s="14">
        <v>17</v>
      </c>
      <c r="O31" s="15">
        <v>8.1950000000000003</v>
      </c>
      <c r="P31" s="15">
        <v>0.4838709677419355</v>
      </c>
      <c r="Q31" s="15">
        <v>0.5903225806451613</v>
      </c>
      <c r="R31" s="14">
        <v>14.285714285714286</v>
      </c>
      <c r="S31" s="15" t="s">
        <v>50</v>
      </c>
      <c r="T31" s="15" t="s">
        <v>51</v>
      </c>
      <c r="U31" s="15">
        <v>7.1428571428571425E-2</v>
      </c>
      <c r="V31" s="16">
        <v>15</v>
      </c>
      <c r="W31" s="14">
        <v>0.4996003197442046</v>
      </c>
      <c r="X31" s="16"/>
      <c r="Y31" s="16"/>
      <c r="AA31" s="18" t="s">
        <v>18</v>
      </c>
      <c r="AI31" s="18" t="s">
        <v>22</v>
      </c>
    </row>
    <row r="32" spans="1:35" ht="12.5">
      <c r="A32" s="14" t="s">
        <v>48</v>
      </c>
      <c r="B32" s="19">
        <v>46149</v>
      </c>
      <c r="C32" s="12" t="s">
        <v>52</v>
      </c>
      <c r="D32" s="27">
        <v>0.39583333333333331</v>
      </c>
      <c r="E32" s="27">
        <v>0.40625</v>
      </c>
      <c r="F32" s="16"/>
      <c r="G32" s="16"/>
      <c r="H32" s="16"/>
      <c r="I32" s="14">
        <v>5</v>
      </c>
      <c r="J32" s="15">
        <v>8.4540000000000006</v>
      </c>
      <c r="K32" s="15">
        <v>8.9293212036389082</v>
      </c>
      <c r="L32" s="16">
        <v>115.61</v>
      </c>
      <c r="M32" s="14"/>
      <c r="N32" s="14"/>
      <c r="O32" s="15">
        <v>8.1890000000000001</v>
      </c>
      <c r="P32" s="15">
        <v>0.54838709677419351</v>
      </c>
      <c r="Q32" s="15">
        <v>0.6225806451612903</v>
      </c>
      <c r="R32" s="14">
        <v>14.285714285714286</v>
      </c>
      <c r="S32" s="15" t="s">
        <v>50</v>
      </c>
      <c r="T32" s="15" t="s">
        <v>51</v>
      </c>
      <c r="U32" s="15">
        <v>0.2857142857142857</v>
      </c>
      <c r="V32" s="16">
        <v>15</v>
      </c>
      <c r="W32" s="14">
        <v>0.64948041566746584</v>
      </c>
      <c r="X32" s="14">
        <v>6.9</v>
      </c>
      <c r="Y32" s="14">
        <v>22</v>
      </c>
    </row>
    <row r="33" spans="1:25" ht="12.5">
      <c r="A33" s="14" t="s">
        <v>48</v>
      </c>
      <c r="B33" s="19">
        <v>46149</v>
      </c>
      <c r="C33" s="12" t="s">
        <v>52</v>
      </c>
      <c r="D33" s="27">
        <v>0.39583333333333331</v>
      </c>
      <c r="E33" s="27">
        <v>0.40625</v>
      </c>
      <c r="F33" s="12"/>
      <c r="G33" s="12"/>
      <c r="H33" s="12"/>
      <c r="I33" s="14">
        <v>10</v>
      </c>
      <c r="J33" s="15">
        <v>8.4239999999999995</v>
      </c>
      <c r="K33" s="15">
        <v>8.4464660601819457</v>
      </c>
      <c r="L33" s="16">
        <v>108.75</v>
      </c>
      <c r="M33" s="14"/>
      <c r="N33" s="14"/>
      <c r="O33" s="15">
        <v>8.1940000000000008</v>
      </c>
      <c r="P33" s="15"/>
      <c r="Q33" s="15"/>
      <c r="R33" s="14"/>
      <c r="S33" s="15"/>
      <c r="T33" s="15"/>
      <c r="U33" s="15"/>
      <c r="V33" s="16"/>
      <c r="W33" s="14"/>
      <c r="X33" s="16"/>
      <c r="Y33" s="16"/>
    </row>
    <row r="34" spans="1:25" ht="12.5">
      <c r="A34" s="14" t="s">
        <v>48</v>
      </c>
      <c r="B34" s="19">
        <v>46149</v>
      </c>
      <c r="C34" s="12" t="s">
        <v>52</v>
      </c>
      <c r="D34" s="27">
        <v>0.39583333333333331</v>
      </c>
      <c r="E34" s="27">
        <v>0.40625</v>
      </c>
      <c r="F34" s="12"/>
      <c r="G34" s="12"/>
      <c r="H34" s="12"/>
      <c r="I34" s="14">
        <v>17</v>
      </c>
      <c r="J34" s="15">
        <v>5.93</v>
      </c>
      <c r="K34" s="15">
        <v>8.663400979706088</v>
      </c>
      <c r="L34" s="16">
        <v>105.22</v>
      </c>
      <c r="M34" s="14"/>
      <c r="N34" s="14"/>
      <c r="O34" s="15">
        <v>8.2270000000000003</v>
      </c>
      <c r="P34" s="15"/>
      <c r="Q34" s="15"/>
      <c r="R34" s="14"/>
      <c r="S34" s="15"/>
      <c r="T34" s="15"/>
      <c r="U34" s="15"/>
      <c r="V34" s="16"/>
      <c r="W34" s="14"/>
      <c r="X34" s="16">
        <v>7.5</v>
      </c>
      <c r="Y34" s="16">
        <v>15</v>
      </c>
    </row>
    <row r="35" spans="1:25" ht="12.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4"/>
      <c r="S35" s="15"/>
      <c r="T35" s="15"/>
      <c r="U35" s="15"/>
      <c r="V35" s="16"/>
      <c r="W35" s="14"/>
      <c r="X35" s="16"/>
      <c r="Y35" s="16"/>
    </row>
    <row r="36" spans="1:25" ht="12.5">
      <c r="A36" s="14" t="s">
        <v>48</v>
      </c>
      <c r="B36" s="19">
        <v>46205</v>
      </c>
      <c r="C36" s="12" t="s">
        <v>53</v>
      </c>
      <c r="D36" s="20">
        <v>0.39097222222222222</v>
      </c>
      <c r="E36" s="20">
        <v>0.4201388888888889</v>
      </c>
      <c r="F36" s="16" t="s">
        <v>54</v>
      </c>
      <c r="G36" s="16">
        <v>22.5</v>
      </c>
      <c r="H36" s="16">
        <v>4</v>
      </c>
      <c r="I36" s="14">
        <v>0.5</v>
      </c>
      <c r="J36" s="15">
        <v>19.663</v>
      </c>
      <c r="K36" s="15">
        <v>6.634009797060882</v>
      </c>
      <c r="L36" s="16">
        <v>110.34</v>
      </c>
      <c r="M36" s="14">
        <v>8.5</v>
      </c>
      <c r="N36" s="14">
        <v>17.100000000000001</v>
      </c>
      <c r="O36" s="15">
        <v>8.3970000000000002</v>
      </c>
      <c r="P36" s="15">
        <v>0.31612903225806455</v>
      </c>
      <c r="Q36" s="15">
        <v>0.67741935483870963</v>
      </c>
      <c r="R36" s="14">
        <v>13.571428571428571</v>
      </c>
      <c r="S36" s="15" t="s">
        <v>50</v>
      </c>
      <c r="T36" s="15" t="s">
        <v>51</v>
      </c>
      <c r="U36" s="15">
        <v>0.35714285714285715</v>
      </c>
      <c r="V36" s="16">
        <v>17.142857142857142</v>
      </c>
      <c r="W36" s="14">
        <v>0.64948041566746595</v>
      </c>
      <c r="X36" s="14"/>
      <c r="Y36" s="14"/>
    </row>
    <row r="37" spans="1:25" ht="12.5">
      <c r="A37" s="14" t="s">
        <v>48</v>
      </c>
      <c r="B37" s="19">
        <v>46205</v>
      </c>
      <c r="C37" s="12" t="s">
        <v>53</v>
      </c>
      <c r="D37" s="27">
        <v>0.39097222222222222</v>
      </c>
      <c r="E37" s="27">
        <v>0.4201388888888889</v>
      </c>
      <c r="F37" s="16"/>
      <c r="G37" s="16"/>
      <c r="H37" s="16"/>
      <c r="I37" s="14">
        <v>5</v>
      </c>
      <c r="J37" s="15">
        <v>11.849</v>
      </c>
      <c r="K37" s="15">
        <v>7.9146256123163052</v>
      </c>
      <c r="L37" s="16">
        <v>112.51</v>
      </c>
      <c r="M37" s="14"/>
      <c r="N37" s="14"/>
      <c r="O37" s="15">
        <v>8.3040000000000003</v>
      </c>
      <c r="P37" s="15">
        <v>0.27741935483870966</v>
      </c>
      <c r="Q37" s="15">
        <v>0.61290322580645162</v>
      </c>
      <c r="R37" s="14">
        <v>11.428571428571429</v>
      </c>
      <c r="S37" s="15" t="s">
        <v>50</v>
      </c>
      <c r="T37" s="15" t="s">
        <v>51</v>
      </c>
      <c r="U37" s="15">
        <v>0.2857142857142857</v>
      </c>
      <c r="V37" s="16">
        <v>16.428571428571427</v>
      </c>
      <c r="W37" s="14">
        <v>0.74940047961630685</v>
      </c>
      <c r="X37" s="14">
        <v>9.6999999999999993</v>
      </c>
      <c r="Y37" s="14">
        <v>18</v>
      </c>
    </row>
    <row r="38" spans="1:25" ht="12.5">
      <c r="A38" s="14" t="s">
        <v>48</v>
      </c>
      <c r="B38" s="19">
        <v>46205</v>
      </c>
      <c r="C38" s="12" t="s">
        <v>53</v>
      </c>
      <c r="D38" s="27">
        <v>0.39097222222222222</v>
      </c>
      <c r="E38" s="27">
        <v>0.4201388888888889</v>
      </c>
      <c r="F38" s="12"/>
      <c r="G38" s="12"/>
      <c r="H38" s="12"/>
      <c r="I38" s="14">
        <v>10</v>
      </c>
      <c r="J38" s="15">
        <v>7.6669999999999998</v>
      </c>
      <c r="K38" s="15">
        <v>8.2785164450664794</v>
      </c>
      <c r="L38" s="16">
        <v>106.09</v>
      </c>
      <c r="M38" s="14"/>
      <c r="N38" s="14"/>
      <c r="O38" s="15">
        <v>8.1159999999999997</v>
      </c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5">
      <c r="A39" s="14" t="s">
        <v>48</v>
      </c>
      <c r="B39" s="19">
        <v>46205</v>
      </c>
      <c r="C39" s="12" t="s">
        <v>53</v>
      </c>
      <c r="D39" s="27">
        <v>0.39097222222222222</v>
      </c>
      <c r="E39" s="27">
        <v>0.4201388888888889</v>
      </c>
      <c r="F39" s="12"/>
      <c r="G39" s="12"/>
      <c r="H39" s="12"/>
      <c r="I39" s="14">
        <v>17</v>
      </c>
      <c r="J39" s="15">
        <v>7.0819999999999999</v>
      </c>
      <c r="K39" s="15">
        <v>8.0475857242827153</v>
      </c>
      <c r="L39" s="16">
        <v>100.48</v>
      </c>
      <c r="M39" s="14"/>
      <c r="N39" s="14"/>
      <c r="O39" s="15">
        <v>8.2430000000000003</v>
      </c>
      <c r="P39" s="15"/>
      <c r="Q39" s="15"/>
      <c r="R39" s="15"/>
      <c r="S39" s="15"/>
      <c r="T39" s="15"/>
      <c r="U39" s="15"/>
      <c r="V39" s="16"/>
      <c r="W39" s="14"/>
      <c r="X39" s="16">
        <v>5</v>
      </c>
      <c r="Y39" s="16">
        <v>21.5</v>
      </c>
    </row>
    <row r="40" spans="1:25" ht="12.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5">
      <c r="A41" s="14" t="s">
        <v>48</v>
      </c>
      <c r="B41" s="19">
        <v>46237</v>
      </c>
      <c r="C41" s="12" t="s">
        <v>55</v>
      </c>
      <c r="D41" s="20">
        <v>0.54166666666666663</v>
      </c>
      <c r="E41" s="20">
        <v>0.56944444444444442</v>
      </c>
      <c r="F41" s="16" t="s">
        <v>41</v>
      </c>
      <c r="G41" s="16">
        <v>18</v>
      </c>
      <c r="H41" s="16">
        <v>3</v>
      </c>
      <c r="I41" s="14">
        <v>0.5</v>
      </c>
      <c r="J41" s="14">
        <v>17.137</v>
      </c>
      <c r="K41" s="15">
        <v>7.0748775367389776</v>
      </c>
      <c r="L41" s="16">
        <v>110.39</v>
      </c>
      <c r="M41" s="14">
        <v>6.8</v>
      </c>
      <c r="N41" s="14">
        <v>16.8</v>
      </c>
      <c r="O41" s="14">
        <v>8.36</v>
      </c>
      <c r="P41" s="15">
        <v>0.25483870967741934</v>
      </c>
      <c r="Q41" s="15">
        <v>0.8</v>
      </c>
      <c r="R41" s="14">
        <v>10</v>
      </c>
      <c r="S41" s="15" t="s">
        <v>50</v>
      </c>
      <c r="T41" s="15" t="s">
        <v>51</v>
      </c>
      <c r="U41" s="15">
        <v>6.79</v>
      </c>
      <c r="V41" s="16">
        <v>20</v>
      </c>
      <c r="W41" s="15">
        <v>2.8976818545163865</v>
      </c>
      <c r="X41" s="15"/>
      <c r="Y41" s="15"/>
    </row>
    <row r="42" spans="1:25" ht="12.5">
      <c r="A42" s="14" t="s">
        <v>48</v>
      </c>
      <c r="B42" s="19">
        <v>46237</v>
      </c>
      <c r="C42" s="12" t="s">
        <v>55</v>
      </c>
      <c r="D42" s="27">
        <v>0.54166666666666663</v>
      </c>
      <c r="E42" s="27">
        <v>0.56944444444444442</v>
      </c>
      <c r="F42" s="16"/>
      <c r="G42" s="16"/>
      <c r="H42" s="16"/>
      <c r="I42" s="14">
        <v>5</v>
      </c>
      <c r="J42" s="15">
        <v>15.282999999999999</v>
      </c>
      <c r="K42" s="15">
        <v>7.1588523442967107</v>
      </c>
      <c r="L42" s="16">
        <v>107.96</v>
      </c>
      <c r="M42" s="14"/>
      <c r="N42" s="14"/>
      <c r="O42" s="15">
        <v>8.3520000000000003</v>
      </c>
      <c r="P42" s="15">
        <v>0.35483870967741937</v>
      </c>
      <c r="Q42" s="15">
        <v>0.6967741935483871</v>
      </c>
      <c r="R42" s="14">
        <v>8.5714285714285712</v>
      </c>
      <c r="S42" s="15" t="s">
        <v>50</v>
      </c>
      <c r="T42" s="15" t="s">
        <v>51</v>
      </c>
      <c r="U42" s="15">
        <v>5.93</v>
      </c>
      <c r="V42" s="16">
        <v>17.142857142857142</v>
      </c>
      <c r="W42" s="14">
        <v>0.9992006394884092</v>
      </c>
      <c r="X42" s="14">
        <v>2</v>
      </c>
      <c r="Y42" s="14">
        <v>15</v>
      </c>
    </row>
    <row r="43" spans="1:25" ht="12.5">
      <c r="A43" s="14" t="s">
        <v>48</v>
      </c>
      <c r="B43" s="19">
        <v>46237</v>
      </c>
      <c r="C43" s="12" t="s">
        <v>55</v>
      </c>
      <c r="D43" s="27">
        <v>0.54166666666666663</v>
      </c>
      <c r="E43" s="27">
        <v>0.56944444444444442</v>
      </c>
      <c r="F43" s="12"/>
      <c r="G43" s="12"/>
      <c r="H43" s="12"/>
      <c r="I43" s="14">
        <v>10</v>
      </c>
      <c r="J43" s="15">
        <v>12.474</v>
      </c>
      <c r="K43" s="15">
        <v>7.3547935619314204</v>
      </c>
      <c r="L43" s="16">
        <v>104.74</v>
      </c>
      <c r="M43" s="14"/>
      <c r="N43" s="14"/>
      <c r="O43" s="15">
        <v>8.0990000000000002</v>
      </c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5">
      <c r="A44" s="14" t="s">
        <v>48</v>
      </c>
      <c r="B44" s="19">
        <v>46237</v>
      </c>
      <c r="C44" s="12" t="s">
        <v>55</v>
      </c>
      <c r="D44" s="27">
        <v>0.54166666666666663</v>
      </c>
      <c r="E44" s="27">
        <v>0.56944444444444442</v>
      </c>
      <c r="F44" s="12"/>
      <c r="G44" s="12"/>
      <c r="H44" s="12"/>
      <c r="I44" s="14">
        <v>17</v>
      </c>
      <c r="J44" s="15">
        <v>10.505000000000001</v>
      </c>
      <c r="K44" s="15">
        <v>7.5157452764170749</v>
      </c>
      <c r="L44" s="16">
        <v>101.88</v>
      </c>
      <c r="M44" s="14"/>
      <c r="N44" s="14"/>
      <c r="O44" s="15">
        <v>8.2119999999999997</v>
      </c>
      <c r="P44" s="15"/>
      <c r="Q44" s="15"/>
      <c r="R44" s="15"/>
      <c r="S44" s="15"/>
      <c r="T44" s="15"/>
      <c r="U44" s="15"/>
      <c r="V44" s="16"/>
      <c r="W44" s="14"/>
      <c r="X44" s="16">
        <v>6.9</v>
      </c>
      <c r="Y44" s="16">
        <v>20</v>
      </c>
    </row>
    <row r="45" spans="1:25" ht="12.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5">
      <c r="A46" s="14" t="s">
        <v>48</v>
      </c>
      <c r="B46" s="19">
        <v>46267</v>
      </c>
      <c r="C46" s="12" t="s">
        <v>102</v>
      </c>
      <c r="D46" s="20">
        <v>0.3923611111111111</v>
      </c>
      <c r="E46" s="20">
        <v>0.4152777777777778</v>
      </c>
      <c r="F46" s="12" t="s">
        <v>103</v>
      </c>
      <c r="G46" s="12">
        <v>27</v>
      </c>
      <c r="H46" s="12">
        <v>10</v>
      </c>
      <c r="I46" s="14">
        <v>0.5</v>
      </c>
      <c r="J46" s="14">
        <v>16.649999999999999</v>
      </c>
      <c r="K46" s="14">
        <v>6.5150454863540936</v>
      </c>
      <c r="L46" s="14">
        <v>100.54</v>
      </c>
      <c r="M46" s="14">
        <v>5.5</v>
      </c>
      <c r="N46" s="14">
        <v>16.5</v>
      </c>
      <c r="O46" s="14">
        <v>8.19</v>
      </c>
      <c r="P46" s="15">
        <v>0.17419354838709677</v>
      </c>
      <c r="Q46" s="15">
        <v>0.51290322580645165</v>
      </c>
      <c r="R46" s="14">
        <v>10.357142857142858</v>
      </c>
      <c r="S46" s="15" t="s">
        <v>50</v>
      </c>
      <c r="T46" s="15" t="s">
        <v>51</v>
      </c>
      <c r="U46" s="15">
        <v>0.2857142857142857</v>
      </c>
      <c r="V46" s="16">
        <v>19.285714285714285</v>
      </c>
      <c r="W46" s="14">
        <v>3.6470823341326932</v>
      </c>
      <c r="X46" s="14"/>
      <c r="Y46" s="14"/>
    </row>
    <row r="47" spans="1:25" ht="12.5">
      <c r="A47" s="14" t="s">
        <v>48</v>
      </c>
      <c r="B47" s="19">
        <v>46267</v>
      </c>
      <c r="C47" s="12" t="s">
        <v>102</v>
      </c>
      <c r="D47" s="27">
        <v>0.3923611111111111</v>
      </c>
      <c r="E47" s="27">
        <v>0.4152777777777778</v>
      </c>
      <c r="F47" s="16"/>
      <c r="G47" s="16"/>
      <c r="H47" s="16"/>
      <c r="I47" s="14">
        <v>5</v>
      </c>
      <c r="J47" s="15">
        <v>16.649999999999999</v>
      </c>
      <c r="K47" s="15">
        <v>6.501049685094471</v>
      </c>
      <c r="L47" s="16">
        <v>100.45</v>
      </c>
      <c r="M47" s="14"/>
      <c r="N47" s="14"/>
      <c r="O47" s="15">
        <v>8.1999999999999993</v>
      </c>
      <c r="P47" s="15">
        <v>0.18387096774193548</v>
      </c>
      <c r="Q47" s="15">
        <v>0.5161290322580645</v>
      </c>
      <c r="R47" s="14">
        <v>10.714285714285714</v>
      </c>
      <c r="S47" s="15" t="s">
        <v>50</v>
      </c>
      <c r="T47" s="15" t="s">
        <v>51</v>
      </c>
      <c r="U47" s="15">
        <v>0.42857142857142855</v>
      </c>
      <c r="V47" s="16">
        <v>20</v>
      </c>
      <c r="W47" s="14">
        <v>3.6470823341326932</v>
      </c>
      <c r="X47" s="14">
        <v>16</v>
      </c>
      <c r="Y47" s="14">
        <v>16.5</v>
      </c>
    </row>
    <row r="48" spans="1:25" ht="12.5">
      <c r="A48" s="14" t="s">
        <v>48</v>
      </c>
      <c r="B48" s="19">
        <v>46267</v>
      </c>
      <c r="C48" s="12" t="s">
        <v>102</v>
      </c>
      <c r="D48" s="27">
        <v>0.3923611111111111</v>
      </c>
      <c r="E48" s="27">
        <v>0.4152777777777778</v>
      </c>
      <c r="F48" s="12"/>
      <c r="G48" s="12"/>
      <c r="H48" s="12"/>
      <c r="I48" s="14">
        <v>10</v>
      </c>
      <c r="J48" s="15">
        <v>14.95</v>
      </c>
      <c r="K48" s="15">
        <v>6.4310706787963605</v>
      </c>
      <c r="L48" s="16">
        <v>95.97</v>
      </c>
      <c r="M48" s="14"/>
      <c r="N48" s="14"/>
      <c r="O48" s="15">
        <v>8.2200000000000006</v>
      </c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5">
      <c r="A49" s="14" t="s">
        <v>48</v>
      </c>
      <c r="B49" s="19">
        <v>46267</v>
      </c>
      <c r="C49" s="12" t="s">
        <v>102</v>
      </c>
      <c r="D49" s="27">
        <v>0.3923611111111111</v>
      </c>
      <c r="E49" s="27">
        <v>0.4152777777777778</v>
      </c>
      <c r="F49" s="12"/>
      <c r="G49" s="12"/>
      <c r="H49" s="12"/>
      <c r="I49" s="14">
        <v>17</v>
      </c>
      <c r="J49" s="15">
        <v>7.86</v>
      </c>
      <c r="K49" s="15">
        <v>6.6060181945416367</v>
      </c>
      <c r="L49" s="16">
        <v>84.57</v>
      </c>
      <c r="M49" s="14"/>
      <c r="N49" s="14"/>
      <c r="O49" s="15">
        <v>8.2100000000000009</v>
      </c>
      <c r="P49" s="15"/>
      <c r="Q49" s="15"/>
      <c r="R49" s="15"/>
      <c r="S49" s="15"/>
      <c r="T49" s="15"/>
      <c r="U49" s="15"/>
      <c r="V49" s="16"/>
      <c r="W49" s="14"/>
      <c r="X49" s="16">
        <v>6.1</v>
      </c>
      <c r="Y49" s="16">
        <v>14</v>
      </c>
    </row>
    <row r="50" spans="1:35" ht="12.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5">
      <c r="AA94" s="18" t="s">
        <v>42</v>
      </c>
    </row>
  </sheetData>
  <phoneticPr fontId="25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abSelected="1" topLeftCell="A3" zoomScale="55" zoomScaleNormal="55" workbookViewId="0">
      <selection activeCell="M63" sqref="M63"/>
    </sheetView>
  </sheetViews>
  <sheetFormatPr defaultColWidth="11.3984375" defaultRowHeight="11.5"/>
  <cols>
    <col min="1" max="1" width="8.69921875" customWidth="1"/>
    <col min="2" max="2" width="17.09765625" customWidth="1"/>
    <col min="3" max="3" width="38.09765625" customWidth="1"/>
    <col min="4" max="4" width="12.3984375" customWidth="1"/>
    <col min="5" max="5" width="10.296875" customWidth="1"/>
    <col min="6" max="6" width="7.3984375" customWidth="1"/>
    <col min="7" max="7" width="14.69921875" customWidth="1"/>
    <col min="8" max="8" width="8.69921875" customWidth="1"/>
    <col min="9" max="9" width="9.69921875" customWidth="1"/>
    <col min="10" max="10" width="10.8984375" customWidth="1"/>
    <col min="11" max="11" width="10" customWidth="1"/>
    <col min="12" max="12" width="10.69921875" customWidth="1"/>
    <col min="13" max="13" width="9.8984375" customWidth="1"/>
    <col min="14" max="14" width="12.296875" customWidth="1"/>
    <col min="15" max="15" width="18.296875" customWidth="1"/>
    <col min="16" max="16" width="10" customWidth="1"/>
    <col min="17" max="18" width="8.8984375" customWidth="1"/>
    <col min="19" max="19" width="8" customWidth="1"/>
    <col min="20" max="20" width="8.69921875" customWidth="1"/>
    <col min="21" max="21" width="8.8984375" customWidth="1"/>
    <col min="22" max="22" width="8.09765625" customWidth="1"/>
    <col min="23" max="23" width="8.3984375" customWidth="1"/>
  </cols>
  <sheetData>
    <row r="1" spans="1:35" s="7" customFormat="1" ht="15.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43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.5">
      <c r="A4" s="21" t="s">
        <v>2</v>
      </c>
      <c r="B4" s="21"/>
      <c r="C4" s="17" t="s">
        <v>24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.5">
      <c r="A5" s="21" t="s">
        <v>3</v>
      </c>
      <c r="B5" s="21"/>
      <c r="C5" s="17" t="s">
        <v>38</v>
      </c>
      <c r="D5" s="17" t="s">
        <v>39</v>
      </c>
      <c r="E5" s="17" t="s">
        <v>40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.5">
      <c r="A6" s="21" t="s">
        <v>23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39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5">
      <c r="A11" s="13" t="s">
        <v>38</v>
      </c>
      <c r="B11" s="29">
        <v>46037</v>
      </c>
      <c r="C11" s="13" t="s">
        <v>44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38</v>
      </c>
      <c r="B12" s="29">
        <v>46037</v>
      </c>
      <c r="C12" s="13" t="s">
        <v>44</v>
      </c>
      <c r="D12" s="30">
        <v>0.37152777777777779</v>
      </c>
      <c r="E12" s="30">
        <v>0.38263888888888886</v>
      </c>
      <c r="F12" s="13"/>
      <c r="G12" s="13"/>
      <c r="H12" s="13"/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38</v>
      </c>
      <c r="B13" s="29">
        <v>46037</v>
      </c>
      <c r="C13" s="13" t="s">
        <v>44</v>
      </c>
      <c r="D13" s="30">
        <v>0.37152777777777801</v>
      </c>
      <c r="E13" s="30">
        <v>0.38263888888888897</v>
      </c>
      <c r="F13" s="13"/>
      <c r="G13" s="13"/>
      <c r="H13" s="13"/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38</v>
      </c>
      <c r="B14" s="29">
        <v>46037</v>
      </c>
      <c r="C14" s="13" t="s">
        <v>44</v>
      </c>
      <c r="D14" s="30">
        <v>0.37152777777777801</v>
      </c>
      <c r="E14" s="30">
        <v>0.38263888888888897</v>
      </c>
      <c r="F14" s="13"/>
      <c r="G14" s="13"/>
      <c r="H14" s="13"/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5">
      <c r="A20" s="14" t="s">
        <v>38</v>
      </c>
      <c r="B20" s="19">
        <v>46085</v>
      </c>
      <c r="C20" s="12" t="s">
        <v>47</v>
      </c>
      <c r="D20" s="27">
        <v>0.39930555555555558</v>
      </c>
      <c r="E20" s="27">
        <v>0.41666666666666669</v>
      </c>
      <c r="F20" s="12" t="s">
        <v>46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4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2.5">
      <c r="A21" s="14" t="s">
        <v>38</v>
      </c>
      <c r="B21" s="19">
        <v>46085</v>
      </c>
      <c r="C21" s="12" t="s">
        <v>47</v>
      </c>
      <c r="D21" s="20">
        <v>0.39930555555555558</v>
      </c>
      <c r="E21" s="20">
        <v>0.41666666666666669</v>
      </c>
      <c r="F21" s="12"/>
      <c r="G21" s="12"/>
      <c r="H21" s="12"/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4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2.5">
      <c r="A22" s="14" t="s">
        <v>38</v>
      </c>
      <c r="B22" s="19">
        <v>46085</v>
      </c>
      <c r="C22" s="12" t="s">
        <v>47</v>
      </c>
      <c r="D22" s="27">
        <v>0.39930555555555558</v>
      </c>
      <c r="E22" s="27">
        <v>0.41666666666666669</v>
      </c>
      <c r="F22" s="12"/>
      <c r="G22" s="12"/>
      <c r="H22" s="12"/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4"/>
      <c r="S22" s="15"/>
      <c r="T22" s="15"/>
      <c r="U22" s="15"/>
      <c r="V22" s="16"/>
      <c r="W22" s="14"/>
      <c r="X22" s="14"/>
      <c r="Y22" s="14"/>
    </row>
    <row r="23" spans="1:35" ht="12.5">
      <c r="A23" s="14" t="s">
        <v>38</v>
      </c>
      <c r="B23" s="19">
        <v>46085</v>
      </c>
      <c r="C23" s="12" t="s">
        <v>47</v>
      </c>
      <c r="D23" s="27">
        <v>0.39930555555555558</v>
      </c>
      <c r="E23" s="27">
        <v>0.41666666666666669</v>
      </c>
      <c r="F23" s="12"/>
      <c r="G23" s="12"/>
      <c r="H23" s="12"/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4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2.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4"/>
      <c r="S24" s="15"/>
      <c r="T24" s="15"/>
      <c r="U24" s="15"/>
      <c r="V24" s="16"/>
      <c r="W24" s="14"/>
      <c r="X24" s="16"/>
      <c r="Y24" s="16"/>
    </row>
    <row r="25" spans="1:35" ht="12.5">
      <c r="A25" s="14" t="s">
        <v>38</v>
      </c>
      <c r="B25" s="19">
        <v>46120</v>
      </c>
      <c r="C25" s="12" t="s">
        <v>49</v>
      </c>
      <c r="D25" s="27">
        <v>0.40972222222222221</v>
      </c>
      <c r="E25" s="27">
        <v>0.43402777777777779</v>
      </c>
      <c r="F25" s="12" t="s">
        <v>41</v>
      </c>
      <c r="G25" s="12">
        <v>31.5</v>
      </c>
      <c r="H25" s="12">
        <v>3</v>
      </c>
      <c r="I25" s="14">
        <v>0.5</v>
      </c>
      <c r="J25" s="15">
        <v>4.3440000000000003</v>
      </c>
      <c r="K25" s="15">
        <v>8.6424072778166536</v>
      </c>
      <c r="L25" s="16">
        <v>100.71</v>
      </c>
      <c r="M25" s="14">
        <v>12.5</v>
      </c>
      <c r="N25" s="14">
        <v>17.3</v>
      </c>
      <c r="O25" s="15">
        <v>8.5060000000000002</v>
      </c>
      <c r="P25" s="15">
        <v>0.45161290322580644</v>
      </c>
      <c r="Q25" s="15">
        <v>0.64516129032258063</v>
      </c>
      <c r="R25" s="32">
        <v>15</v>
      </c>
      <c r="S25" s="15" t="s">
        <v>50</v>
      </c>
      <c r="T25" s="15" t="s">
        <v>51</v>
      </c>
      <c r="U25" s="15">
        <v>0.2857142857142857</v>
      </c>
      <c r="V25" s="16">
        <v>15.714285714285714</v>
      </c>
      <c r="W25" s="14">
        <v>0.24980015987210227</v>
      </c>
      <c r="X25" s="16"/>
      <c r="Y25" s="16"/>
    </row>
    <row r="26" spans="1:35" ht="12.5">
      <c r="A26" s="14" t="s">
        <v>38</v>
      </c>
      <c r="B26" s="19">
        <v>46120</v>
      </c>
      <c r="C26" s="12" t="s">
        <v>49</v>
      </c>
      <c r="D26" s="20">
        <v>0.40972222222222221</v>
      </c>
      <c r="E26" s="20">
        <v>0.43402777777777779</v>
      </c>
      <c r="F26" s="12"/>
      <c r="G26" s="12"/>
      <c r="H26" s="12"/>
      <c r="I26" s="14">
        <v>5</v>
      </c>
      <c r="J26" s="15">
        <v>4.1719999999999997</v>
      </c>
      <c r="K26" s="15">
        <v>8.7193841847445768</v>
      </c>
      <c r="L26" s="16">
        <v>101.18</v>
      </c>
      <c r="M26" s="14"/>
      <c r="N26" s="14"/>
      <c r="O26" s="15">
        <v>8.7509999999999994</v>
      </c>
      <c r="P26" s="15">
        <v>0.45161290322580644</v>
      </c>
      <c r="Q26" s="15">
        <v>0.77419354838709675</v>
      </c>
      <c r="R26" s="14">
        <v>14.6</v>
      </c>
      <c r="S26" s="15" t="s">
        <v>50</v>
      </c>
      <c r="T26" s="15" t="s">
        <v>51</v>
      </c>
      <c r="U26" s="15">
        <v>0.2857142857142857</v>
      </c>
      <c r="V26" s="16">
        <v>15.714285714285714</v>
      </c>
      <c r="W26" s="14">
        <v>1.2490007993605114</v>
      </c>
      <c r="X26" s="16">
        <v>17.899999999999999</v>
      </c>
      <c r="Y26" s="16">
        <v>25</v>
      </c>
    </row>
    <row r="27" spans="1:35" ht="12.5">
      <c r="A27" s="14" t="s">
        <v>38</v>
      </c>
      <c r="B27" s="19">
        <v>46120</v>
      </c>
      <c r="C27" s="12" t="s">
        <v>49</v>
      </c>
      <c r="D27" s="27">
        <v>0.40972222222222221</v>
      </c>
      <c r="E27" s="27">
        <v>0.43402777777777779</v>
      </c>
      <c r="F27" s="16"/>
      <c r="G27" s="16"/>
      <c r="H27" s="16"/>
      <c r="I27" s="14">
        <v>10</v>
      </c>
      <c r="J27" s="15">
        <v>3.9460000000000002</v>
      </c>
      <c r="K27" s="15">
        <v>8.6843946815955206</v>
      </c>
      <c r="L27" s="16">
        <v>100.45</v>
      </c>
      <c r="M27" s="14"/>
      <c r="N27" s="14"/>
      <c r="O27" s="15">
        <v>8.9350000000000005</v>
      </c>
      <c r="P27" s="15"/>
      <c r="Q27" s="15"/>
      <c r="R27" s="14"/>
      <c r="S27" s="15"/>
      <c r="T27" s="15"/>
      <c r="U27" s="15"/>
      <c r="V27" s="16"/>
      <c r="W27" s="14"/>
      <c r="X27" s="14"/>
      <c r="Y27" s="14"/>
    </row>
    <row r="28" spans="1:35" ht="12.5">
      <c r="A28" s="14" t="s">
        <v>38</v>
      </c>
      <c r="B28" s="19">
        <v>46120</v>
      </c>
      <c r="C28" s="12" t="s">
        <v>49</v>
      </c>
      <c r="D28" s="27">
        <v>0.40972222222222221</v>
      </c>
      <c r="E28" s="27">
        <v>0.43402777777777779</v>
      </c>
      <c r="F28" s="12"/>
      <c r="G28" s="12"/>
      <c r="H28" s="12"/>
      <c r="I28" s="14">
        <v>17</v>
      </c>
      <c r="J28" s="15">
        <v>3.992</v>
      </c>
      <c r="K28" s="15">
        <v>8.6564030790762772</v>
      </c>
      <c r="L28" s="16">
        <v>100.22</v>
      </c>
      <c r="M28" s="14"/>
      <c r="N28" s="14"/>
      <c r="O28" s="15">
        <v>9.0489999999999995</v>
      </c>
      <c r="P28" s="15"/>
      <c r="Q28" s="15"/>
      <c r="R28" s="14"/>
      <c r="S28" s="15"/>
      <c r="T28" s="15"/>
      <c r="U28" s="15"/>
      <c r="V28" s="16"/>
      <c r="W28" s="14"/>
      <c r="X28" s="16">
        <v>8.4</v>
      </c>
      <c r="Y28" s="16">
        <v>20</v>
      </c>
    </row>
    <row r="29" spans="1:35" ht="12.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4"/>
      <c r="S29" s="15"/>
      <c r="T29" s="15"/>
      <c r="U29" s="15"/>
      <c r="V29" s="16"/>
      <c r="W29" s="14"/>
      <c r="X29" s="16"/>
      <c r="Y29" s="16"/>
    </row>
    <row r="30" spans="1:35" ht="15.5">
      <c r="A30" s="14" t="s">
        <v>38</v>
      </c>
      <c r="B30" s="19">
        <v>46149</v>
      </c>
      <c r="C30" s="12" t="s">
        <v>52</v>
      </c>
      <c r="D30" s="27">
        <v>0.47222222222222221</v>
      </c>
      <c r="E30" s="27">
        <v>0.48749999999999999</v>
      </c>
      <c r="F30" s="12" t="s">
        <v>41</v>
      </c>
      <c r="G30" s="12">
        <v>22.5</v>
      </c>
      <c r="H30" s="12">
        <v>3</v>
      </c>
      <c r="I30" s="14">
        <v>0.5</v>
      </c>
      <c r="J30" s="15">
        <v>8.5350000000000001</v>
      </c>
      <c r="K30" s="15">
        <v>8.3065080475857229</v>
      </c>
      <c r="L30" s="16">
        <v>108.6</v>
      </c>
      <c r="M30" s="14" t="s">
        <v>45</v>
      </c>
      <c r="N30" s="14">
        <v>17.3</v>
      </c>
      <c r="O30" s="15">
        <v>8.1110000000000007</v>
      </c>
      <c r="P30" s="15">
        <v>0.4838709677419355</v>
      </c>
      <c r="Q30" s="15">
        <v>0.60967741935483866</v>
      </c>
      <c r="R30" s="14">
        <v>14.285714285714286</v>
      </c>
      <c r="S30" s="15" t="s">
        <v>50</v>
      </c>
      <c r="T30" s="15" t="s">
        <v>51</v>
      </c>
      <c r="U30" s="15">
        <v>0.21428571428571427</v>
      </c>
      <c r="V30" s="16">
        <v>15</v>
      </c>
      <c r="W30" s="14">
        <v>0.39968025579536359</v>
      </c>
      <c r="X30" s="16"/>
      <c r="Y30" s="16"/>
      <c r="AA30" s="18" t="s">
        <v>18</v>
      </c>
      <c r="AI30" s="18" t="s">
        <v>22</v>
      </c>
    </row>
    <row r="31" spans="1:35" ht="12.5">
      <c r="A31" s="14" t="s">
        <v>38</v>
      </c>
      <c r="B31" s="19">
        <v>46149</v>
      </c>
      <c r="C31" s="12" t="s">
        <v>52</v>
      </c>
      <c r="D31" s="20">
        <v>0.47222222222222221</v>
      </c>
      <c r="E31" s="20">
        <v>0.48749999999999999</v>
      </c>
      <c r="F31" s="12"/>
      <c r="G31" s="12"/>
      <c r="H31" s="12"/>
      <c r="I31" s="14">
        <v>5</v>
      </c>
      <c r="J31" s="15">
        <v>8.0489999999999995</v>
      </c>
      <c r="K31" s="15">
        <v>8.523442967109867</v>
      </c>
      <c r="L31" s="16">
        <v>109.31</v>
      </c>
      <c r="M31" s="14"/>
      <c r="N31" s="14"/>
      <c r="O31" s="15">
        <v>8.1039999999999992</v>
      </c>
      <c r="P31" s="15">
        <v>0.38709677419354838</v>
      </c>
      <c r="Q31" s="15">
        <v>0.66774193548387095</v>
      </c>
      <c r="R31" s="14">
        <v>14.285714285714286</v>
      </c>
      <c r="S31" s="15" t="s">
        <v>50</v>
      </c>
      <c r="T31" s="15" t="s">
        <v>51</v>
      </c>
      <c r="U31" s="15">
        <v>7.1428571428571425E-2</v>
      </c>
      <c r="V31" s="16">
        <v>15.714285714285714</v>
      </c>
      <c r="W31" s="14">
        <v>0.4496402877697841</v>
      </c>
      <c r="X31" s="16">
        <v>8</v>
      </c>
      <c r="Y31" s="16">
        <v>19</v>
      </c>
    </row>
    <row r="32" spans="1:35" ht="12.5">
      <c r="A32" s="14" t="s">
        <v>38</v>
      </c>
      <c r="B32" s="19">
        <v>46149</v>
      </c>
      <c r="C32" s="12" t="s">
        <v>52</v>
      </c>
      <c r="D32" s="27">
        <v>0.47222222222222221</v>
      </c>
      <c r="E32" s="27">
        <v>0.48749999999999999</v>
      </c>
      <c r="F32" s="16"/>
      <c r="G32" s="16"/>
      <c r="H32" s="16"/>
      <c r="I32" s="14">
        <v>10</v>
      </c>
      <c r="J32" s="15">
        <v>7.9640000000000004</v>
      </c>
      <c r="K32" s="15">
        <v>8.4394681595521348</v>
      </c>
      <c r="L32" s="16">
        <v>107.52</v>
      </c>
      <c r="M32" s="14"/>
      <c r="N32" s="14"/>
      <c r="O32" s="15">
        <v>8.1010000000000009</v>
      </c>
      <c r="P32" s="15"/>
      <c r="Q32" s="15"/>
      <c r="R32" s="14"/>
      <c r="S32" s="15"/>
      <c r="T32" s="15"/>
      <c r="U32" s="15"/>
      <c r="V32" s="16"/>
      <c r="W32" s="14"/>
      <c r="X32" s="14"/>
      <c r="Y32" s="14"/>
    </row>
    <row r="33" spans="1:25" ht="12.5">
      <c r="A33" s="14" t="s">
        <v>38</v>
      </c>
      <c r="B33" s="19">
        <v>46149</v>
      </c>
      <c r="C33" s="12" t="s">
        <v>52</v>
      </c>
      <c r="D33" s="27">
        <v>0.47222222222222221</v>
      </c>
      <c r="E33" s="27">
        <v>0.48749999999999999</v>
      </c>
      <c r="F33" s="12"/>
      <c r="G33" s="12"/>
      <c r="H33" s="12"/>
      <c r="I33" s="14">
        <v>17</v>
      </c>
      <c r="J33" s="15">
        <v>7.8310000000000004</v>
      </c>
      <c r="K33" s="15">
        <v>8.4604618614415674</v>
      </c>
      <c r="L33" s="16">
        <v>107.22</v>
      </c>
      <c r="M33" s="14"/>
      <c r="N33" s="14"/>
      <c r="O33" s="15">
        <v>8.093</v>
      </c>
      <c r="P33" s="15"/>
      <c r="Q33" s="15"/>
      <c r="R33" s="14"/>
      <c r="S33" s="15"/>
      <c r="T33" s="15"/>
      <c r="U33" s="15"/>
      <c r="V33" s="16"/>
      <c r="W33" s="14"/>
      <c r="X33" s="16">
        <v>5.5</v>
      </c>
      <c r="Y33" s="16">
        <v>1</v>
      </c>
    </row>
    <row r="34" spans="1:25" ht="12.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4"/>
      <c r="S34" s="15"/>
      <c r="T34" s="15"/>
      <c r="U34" s="15"/>
      <c r="V34" s="16"/>
      <c r="W34" s="14"/>
      <c r="X34" s="16"/>
      <c r="Y34" s="16"/>
    </row>
    <row r="35" spans="1:25" ht="12.5">
      <c r="A35" s="14" t="s">
        <v>38</v>
      </c>
      <c r="B35" s="19">
        <v>46205</v>
      </c>
      <c r="C35" s="12" t="s">
        <v>53</v>
      </c>
      <c r="D35" s="27">
        <v>0.47361111111111109</v>
      </c>
      <c r="E35" s="27">
        <v>0.50069444444444444</v>
      </c>
      <c r="F35" s="12" t="s">
        <v>46</v>
      </c>
      <c r="G35" s="12">
        <v>22.5</v>
      </c>
      <c r="H35" s="12">
        <v>7</v>
      </c>
      <c r="I35" s="14">
        <v>0.5</v>
      </c>
      <c r="J35" s="15">
        <v>14.675000000000001</v>
      </c>
      <c r="K35" s="15">
        <v>7.6696990902729185</v>
      </c>
      <c r="L35" s="16">
        <v>115.45</v>
      </c>
      <c r="M35" s="14">
        <v>7.5</v>
      </c>
      <c r="N35" s="14">
        <v>16.899999999999999</v>
      </c>
      <c r="O35" s="15">
        <v>8.1240000000000006</v>
      </c>
      <c r="P35" s="15">
        <v>0.23870967741935484</v>
      </c>
      <c r="Q35" s="15">
        <v>0.58064516129032262</v>
      </c>
      <c r="R35" s="14">
        <v>12.5</v>
      </c>
      <c r="S35" s="15" t="s">
        <v>50</v>
      </c>
      <c r="T35" s="15" t="s">
        <v>51</v>
      </c>
      <c r="U35" s="15">
        <v>0.2857142857142857</v>
      </c>
      <c r="V35" s="16">
        <v>16.428571428571427</v>
      </c>
      <c r="W35" s="14">
        <v>0.4496402877697841</v>
      </c>
      <c r="X35" s="16"/>
      <c r="Y35" s="16"/>
    </row>
    <row r="36" spans="1:25" ht="12.5">
      <c r="A36" s="14" t="s">
        <v>38</v>
      </c>
      <c r="B36" s="19">
        <v>46205</v>
      </c>
      <c r="C36" s="12" t="s">
        <v>53</v>
      </c>
      <c r="D36" s="20">
        <v>0.47361111111111109</v>
      </c>
      <c r="E36" s="20">
        <v>0.50069444444444444</v>
      </c>
      <c r="F36" s="16"/>
      <c r="G36" s="16"/>
      <c r="H36" s="16"/>
      <c r="I36" s="14">
        <v>5</v>
      </c>
      <c r="J36" s="15">
        <v>9.8559999999999999</v>
      </c>
      <c r="K36" s="15">
        <v>8.1805458362491255</v>
      </c>
      <c r="L36" s="16">
        <v>111.31</v>
      </c>
      <c r="M36" s="14"/>
      <c r="N36" s="14"/>
      <c r="O36" s="15">
        <v>8.1210000000000004</v>
      </c>
      <c r="P36" s="15">
        <v>0.38709677419354838</v>
      </c>
      <c r="Q36" s="15">
        <v>0.74193548387096775</v>
      </c>
      <c r="R36" s="14">
        <v>12.5</v>
      </c>
      <c r="S36" s="15" t="s">
        <v>50</v>
      </c>
      <c r="T36" s="15" t="s">
        <v>51</v>
      </c>
      <c r="U36" s="15">
        <v>0.2857142857142857</v>
      </c>
      <c r="V36" s="16">
        <v>17.142857142857142</v>
      </c>
      <c r="W36" s="14">
        <v>0.44964028776978415</v>
      </c>
      <c r="X36" s="16">
        <v>4.5999999999999996</v>
      </c>
      <c r="Y36" s="16">
        <v>18</v>
      </c>
    </row>
    <row r="37" spans="1:25" ht="12.5">
      <c r="A37" s="14" t="s">
        <v>38</v>
      </c>
      <c r="B37" s="19">
        <v>46205</v>
      </c>
      <c r="C37" s="12" t="s">
        <v>53</v>
      </c>
      <c r="D37" s="27">
        <v>0.47361111111111109</v>
      </c>
      <c r="E37" s="27">
        <v>0.50069444444444444</v>
      </c>
      <c r="F37" s="16"/>
      <c r="G37" s="16"/>
      <c r="H37" s="16"/>
      <c r="I37" s="14">
        <v>10</v>
      </c>
      <c r="J37" s="15">
        <v>8.3480000000000008</v>
      </c>
      <c r="K37" s="15">
        <v>8.5374387683694888</v>
      </c>
      <c r="L37" s="16">
        <v>110.3</v>
      </c>
      <c r="M37" s="14"/>
      <c r="N37" s="14"/>
      <c r="O37" s="15">
        <v>8.0879999999999992</v>
      </c>
      <c r="P37" s="15"/>
      <c r="Q37" s="15"/>
      <c r="R37" s="14"/>
      <c r="S37" s="15"/>
      <c r="T37" s="15"/>
      <c r="U37" s="15"/>
      <c r="V37" s="16"/>
      <c r="W37" s="14"/>
      <c r="X37" s="14"/>
      <c r="Y37" s="14"/>
    </row>
    <row r="38" spans="1:25" ht="12.5">
      <c r="A38" s="14" t="s">
        <v>38</v>
      </c>
      <c r="B38" s="19">
        <v>46205</v>
      </c>
      <c r="C38" s="12" t="s">
        <v>53</v>
      </c>
      <c r="D38" s="27">
        <v>0.47361111111111109</v>
      </c>
      <c r="E38" s="27">
        <v>0.50069444444444444</v>
      </c>
      <c r="F38" s="12"/>
      <c r="G38" s="12"/>
      <c r="H38" s="12"/>
      <c r="I38" s="14">
        <v>17</v>
      </c>
      <c r="J38" s="15">
        <v>7.6509999999999998</v>
      </c>
      <c r="K38" s="15">
        <v>8.3834849545136461</v>
      </c>
      <c r="L38" s="16">
        <v>105.79</v>
      </c>
      <c r="M38" s="14"/>
      <c r="N38" s="14"/>
      <c r="O38" s="15">
        <v>8.0730000000000004</v>
      </c>
      <c r="P38" s="15"/>
      <c r="Q38" s="15"/>
      <c r="R38" s="14"/>
      <c r="S38" s="15"/>
      <c r="T38" s="15"/>
      <c r="U38" s="15"/>
      <c r="V38" s="16"/>
      <c r="W38" s="14"/>
      <c r="X38" s="16">
        <v>4.5999999999999996</v>
      </c>
      <c r="Y38" s="16">
        <v>22</v>
      </c>
    </row>
    <row r="39" spans="1:25" ht="12.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4"/>
      <c r="S39" s="15"/>
      <c r="T39" s="15"/>
      <c r="U39" s="15"/>
      <c r="V39" s="16"/>
      <c r="W39" s="14"/>
      <c r="X39" s="16"/>
      <c r="Y39" s="16"/>
    </row>
    <row r="40" spans="1:25" ht="12.5">
      <c r="A40" s="14" t="s">
        <v>38</v>
      </c>
      <c r="B40" s="19">
        <v>46237</v>
      </c>
      <c r="C40" s="12" t="s">
        <v>55</v>
      </c>
      <c r="D40" s="27">
        <v>0.44444444444444442</v>
      </c>
      <c r="E40" s="27">
        <v>0.47916666666666669</v>
      </c>
      <c r="F40" s="12" t="s">
        <v>41</v>
      </c>
      <c r="G40" s="12">
        <v>18</v>
      </c>
      <c r="H40" s="12">
        <v>3</v>
      </c>
      <c r="I40" s="14">
        <v>0.5</v>
      </c>
      <c r="J40" s="15">
        <v>15.532</v>
      </c>
      <c r="K40" s="15">
        <v>7.0608817354793558</v>
      </c>
      <c r="L40" s="16">
        <v>106.66</v>
      </c>
      <c r="M40" s="14">
        <v>7.1</v>
      </c>
      <c r="N40" s="14">
        <v>17.2</v>
      </c>
      <c r="O40" s="15">
        <v>8.016</v>
      </c>
      <c r="P40" s="15">
        <v>0.28387096774193549</v>
      </c>
      <c r="Q40" s="15">
        <v>0.68387096774193545</v>
      </c>
      <c r="R40" s="14">
        <v>12.142857142857142</v>
      </c>
      <c r="S40" s="15" t="s">
        <v>50</v>
      </c>
      <c r="T40" s="15" t="s">
        <v>51</v>
      </c>
      <c r="U40" s="15">
        <v>7.86</v>
      </c>
      <c r="V40" s="16">
        <v>17.857142857142858</v>
      </c>
      <c r="W40" s="14">
        <v>1.1490807354116708</v>
      </c>
      <c r="X40" s="16"/>
      <c r="Y40" s="16"/>
    </row>
    <row r="41" spans="1:25" ht="12.5">
      <c r="A41" s="14" t="s">
        <v>38</v>
      </c>
      <c r="B41" s="19">
        <v>46237</v>
      </c>
      <c r="C41" s="12" t="s">
        <v>55</v>
      </c>
      <c r="D41" s="20">
        <v>0.44444444444444442</v>
      </c>
      <c r="E41" s="20">
        <v>0.47916666666666669</v>
      </c>
      <c r="F41" s="16"/>
      <c r="G41" s="16"/>
      <c r="H41" s="16"/>
      <c r="I41" s="14">
        <v>5</v>
      </c>
      <c r="J41" s="14">
        <v>14.831</v>
      </c>
      <c r="K41" s="15">
        <v>7.2358292512246321</v>
      </c>
      <c r="L41" s="16">
        <v>107.84</v>
      </c>
      <c r="M41" s="14"/>
      <c r="N41" s="14"/>
      <c r="O41" s="14">
        <v>8.0180000000000007</v>
      </c>
      <c r="P41" s="15">
        <v>0.32258064516129031</v>
      </c>
      <c r="Q41" s="15">
        <v>0.70322580645161292</v>
      </c>
      <c r="R41" s="14">
        <v>11.428571428571429</v>
      </c>
      <c r="S41" s="15" t="s">
        <v>50</v>
      </c>
      <c r="T41" s="15" t="s">
        <v>51</v>
      </c>
      <c r="U41" s="15">
        <v>7.14</v>
      </c>
      <c r="V41" s="16">
        <v>17.857142857142858</v>
      </c>
      <c r="W41" s="15">
        <v>1.3489208633093523</v>
      </c>
      <c r="X41" s="16">
        <v>9</v>
      </c>
      <c r="Y41" s="16">
        <v>21</v>
      </c>
    </row>
    <row r="42" spans="1:25" ht="12.5">
      <c r="A42" s="14" t="s">
        <v>38</v>
      </c>
      <c r="B42" s="19">
        <v>46237</v>
      </c>
      <c r="C42" s="12" t="s">
        <v>55</v>
      </c>
      <c r="D42" s="27">
        <v>0.44444444444444442</v>
      </c>
      <c r="E42" s="27">
        <v>0.47916666666666669</v>
      </c>
      <c r="F42" s="16"/>
      <c r="G42" s="16"/>
      <c r="H42" s="16"/>
      <c r="I42" s="14">
        <v>10</v>
      </c>
      <c r="J42" s="15">
        <v>13.141999999999999</v>
      </c>
      <c r="K42" s="15">
        <v>7.2428271518544429</v>
      </c>
      <c r="L42" s="16">
        <v>104.32</v>
      </c>
      <c r="M42" s="14"/>
      <c r="N42" s="14"/>
      <c r="O42" s="15">
        <v>8.0229999999999997</v>
      </c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5">
      <c r="A43" s="14" t="s">
        <v>38</v>
      </c>
      <c r="B43" s="19">
        <v>46237</v>
      </c>
      <c r="C43" s="12" t="s">
        <v>55</v>
      </c>
      <c r="D43" s="27">
        <v>0.44444444444444442</v>
      </c>
      <c r="E43" s="27">
        <v>0.47916666666666669</v>
      </c>
      <c r="F43" s="12"/>
      <c r="G43" s="12"/>
      <c r="H43" s="12"/>
      <c r="I43" s="14">
        <v>17</v>
      </c>
      <c r="J43" s="15">
        <v>10.420999999999999</v>
      </c>
      <c r="K43" s="15">
        <v>7.0048985304408671</v>
      </c>
      <c r="L43" s="16">
        <v>94.6</v>
      </c>
      <c r="M43" s="14"/>
      <c r="N43" s="14"/>
      <c r="O43" s="15">
        <v>8.0299999999999994</v>
      </c>
      <c r="P43" s="15"/>
      <c r="Q43" s="15"/>
      <c r="R43" s="15"/>
      <c r="S43" s="15"/>
      <c r="T43" s="15"/>
      <c r="U43" s="15"/>
      <c r="V43" s="16"/>
      <c r="W43" s="14"/>
      <c r="X43" s="16">
        <v>8.6</v>
      </c>
      <c r="Y43" s="16">
        <v>16</v>
      </c>
    </row>
    <row r="44" spans="1:25" ht="12.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5">
      <c r="A45" s="14" t="s">
        <v>38</v>
      </c>
      <c r="B45" s="19">
        <v>46267</v>
      </c>
      <c r="C45" s="12" t="s">
        <v>102</v>
      </c>
      <c r="D45" s="27">
        <v>0.4826388888888889</v>
      </c>
      <c r="E45" s="27">
        <v>0.50624999999999998</v>
      </c>
      <c r="F45" s="12" t="s">
        <v>105</v>
      </c>
      <c r="G45" s="12">
        <v>27</v>
      </c>
      <c r="H45" s="12">
        <v>9</v>
      </c>
      <c r="I45" s="14">
        <v>0.5</v>
      </c>
      <c r="J45" s="15">
        <v>14.69</v>
      </c>
      <c r="K45" s="15">
        <v>6.3820853743876826</v>
      </c>
      <c r="L45" s="16">
        <v>94.56</v>
      </c>
      <c r="M45" s="14">
        <v>5.3</v>
      </c>
      <c r="N45" s="14">
        <v>17.2</v>
      </c>
      <c r="O45" s="15">
        <v>8.07</v>
      </c>
      <c r="P45" s="15">
        <v>0.45161290322580644</v>
      </c>
      <c r="Q45" s="15">
        <v>0.77419354838709675</v>
      </c>
      <c r="R45" s="33">
        <v>13.571428571428571</v>
      </c>
      <c r="S45" s="15" t="s">
        <v>50</v>
      </c>
      <c r="T45" s="15" t="s">
        <v>51</v>
      </c>
      <c r="U45" s="15">
        <v>0.2857142857142857</v>
      </c>
      <c r="V45" s="16">
        <v>19.285714285714285</v>
      </c>
      <c r="W45" s="14">
        <v>2.5479616306954429</v>
      </c>
      <c r="X45" s="16"/>
      <c r="Y45" s="16"/>
    </row>
    <row r="46" spans="1:25" ht="12.5">
      <c r="A46" s="14" t="s">
        <v>38</v>
      </c>
      <c r="B46" s="19">
        <v>46267</v>
      </c>
      <c r="C46" s="12" t="s">
        <v>102</v>
      </c>
      <c r="D46" s="20">
        <v>0.4826388888888889</v>
      </c>
      <c r="E46" s="20">
        <v>0.50624999999999998</v>
      </c>
      <c r="F46" s="12"/>
      <c r="G46" s="12"/>
      <c r="H46" s="12"/>
      <c r="I46" s="14">
        <v>5</v>
      </c>
      <c r="J46" s="14">
        <v>14.5</v>
      </c>
      <c r="K46" s="14">
        <v>6.36109167249825</v>
      </c>
      <c r="L46" s="14">
        <v>93.72</v>
      </c>
      <c r="M46" s="14"/>
      <c r="N46" s="14"/>
      <c r="O46" s="14">
        <v>8.07</v>
      </c>
      <c r="P46" s="15">
        <v>0.41935483870967744</v>
      </c>
      <c r="Q46" s="15">
        <v>0.77096774193548379</v>
      </c>
      <c r="R46" s="33">
        <v>13.928571428571429</v>
      </c>
      <c r="S46" s="15" t="s">
        <v>50</v>
      </c>
      <c r="T46" s="15" t="s">
        <v>51</v>
      </c>
      <c r="U46" s="15">
        <v>0.21428571428571427</v>
      </c>
      <c r="V46" s="16">
        <v>17.857142857142858</v>
      </c>
      <c r="W46" s="14">
        <v>2.3481215027977611</v>
      </c>
      <c r="X46" s="14">
        <v>27.5</v>
      </c>
      <c r="Y46" s="14">
        <v>9</v>
      </c>
    </row>
    <row r="47" spans="1:25" ht="12.5">
      <c r="A47" s="14" t="s">
        <v>38</v>
      </c>
      <c r="B47" s="19">
        <v>46267</v>
      </c>
      <c r="C47" s="12" t="s">
        <v>102</v>
      </c>
      <c r="D47" s="27">
        <v>0.4826388888888889</v>
      </c>
      <c r="E47" s="27">
        <v>0.50624999999999998</v>
      </c>
      <c r="F47" s="16"/>
      <c r="G47" s="28"/>
      <c r="H47" s="28"/>
      <c r="I47" s="14">
        <v>10</v>
      </c>
      <c r="J47" s="15">
        <v>7.98</v>
      </c>
      <c r="K47" s="15">
        <v>6.403079076277117</v>
      </c>
      <c r="L47" s="16">
        <v>82.65</v>
      </c>
      <c r="M47" s="14"/>
      <c r="N47" s="14"/>
      <c r="O47" s="15">
        <v>8.1300000000000008</v>
      </c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5">
      <c r="A48" s="14" t="s">
        <v>38</v>
      </c>
      <c r="B48" s="19">
        <v>46267</v>
      </c>
      <c r="C48" s="12" t="s">
        <v>102</v>
      </c>
      <c r="D48" s="27">
        <v>0.4826388888888889</v>
      </c>
      <c r="E48" s="27">
        <v>0.50624999999999998</v>
      </c>
      <c r="F48" s="12"/>
      <c r="G48" s="12"/>
      <c r="H48" s="12"/>
      <c r="I48" s="14">
        <v>17</v>
      </c>
      <c r="J48" s="15">
        <v>7.96</v>
      </c>
      <c r="K48" s="15">
        <v>6.4730580825752275</v>
      </c>
      <c r="L48" s="16">
        <v>82.54</v>
      </c>
      <c r="M48" s="14"/>
      <c r="N48" s="14"/>
      <c r="O48" s="15">
        <v>8.14</v>
      </c>
      <c r="P48" s="15"/>
      <c r="Q48" s="15"/>
      <c r="R48" s="14"/>
      <c r="S48" s="15"/>
      <c r="T48" s="15"/>
      <c r="U48" s="15"/>
      <c r="V48" s="16"/>
      <c r="W48" s="14"/>
      <c r="X48" s="16" t="s">
        <v>104</v>
      </c>
      <c r="Y48" s="16">
        <v>6</v>
      </c>
    </row>
    <row r="49" spans="1:35" ht="12.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4"/>
      <c r="S49" s="15"/>
      <c r="T49" s="15"/>
      <c r="U49" s="15"/>
      <c r="V49" s="16"/>
      <c r="W49" s="14"/>
      <c r="X49" s="16"/>
      <c r="Y49" s="16"/>
    </row>
    <row r="50" spans="1:35" ht="12.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4"/>
      <c r="S50" s="15"/>
      <c r="T50" s="15"/>
      <c r="U50" s="15"/>
      <c r="V50" s="16"/>
      <c r="W50" s="14"/>
      <c r="X50" s="16"/>
      <c r="Y50" s="16"/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4"/>
      <c r="S51" s="15"/>
      <c r="T51" s="15"/>
      <c r="U51" s="15"/>
      <c r="V51" s="16"/>
      <c r="W51" s="14"/>
      <c r="X51" s="16"/>
      <c r="Y51" s="16"/>
    </row>
    <row r="52" spans="1:35" ht="12.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4"/>
      <c r="S52" s="15"/>
      <c r="T52" s="15"/>
      <c r="U52" s="15"/>
      <c r="V52" s="16"/>
      <c r="W52" s="14"/>
      <c r="X52" s="14"/>
      <c r="Y52" s="14"/>
    </row>
    <row r="53" spans="1:35" ht="12.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4"/>
      <c r="S53" s="15"/>
      <c r="T53" s="15"/>
      <c r="U53" s="15"/>
      <c r="V53" s="16"/>
      <c r="W53" s="14"/>
      <c r="X53" s="16"/>
      <c r="Y53" s="16"/>
    </row>
    <row r="54" spans="1:35" ht="12.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4"/>
      <c r="S54" s="15"/>
      <c r="T54" s="15"/>
      <c r="U54" s="15"/>
      <c r="V54" s="15"/>
      <c r="W54" s="14"/>
      <c r="X54" s="16"/>
      <c r="Y54" s="16"/>
    </row>
    <row r="55" spans="1:35" ht="12.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4"/>
      <c r="S55" s="15"/>
      <c r="T55" s="15"/>
      <c r="U55" s="15"/>
      <c r="V55" s="15"/>
      <c r="W55" s="14"/>
      <c r="X55" s="16"/>
      <c r="Y55" s="1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4"/>
      <c r="S56" s="15"/>
      <c r="T56" s="15"/>
      <c r="U56" s="15"/>
      <c r="V56" s="15"/>
      <c r="W56" s="14"/>
      <c r="X56" s="16"/>
      <c r="Y56" s="1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4"/>
      <c r="S57" s="15"/>
      <c r="T57" s="15"/>
      <c r="U57" s="15"/>
      <c r="V57" s="15"/>
      <c r="W57" s="14"/>
      <c r="X57" s="16"/>
      <c r="Y57" s="1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4"/>
      <c r="S58" s="15"/>
      <c r="T58" s="15"/>
      <c r="U58" s="15"/>
      <c r="V58" s="15"/>
      <c r="W58" s="14"/>
      <c r="X58" s="14"/>
      <c r="Y58" s="14"/>
    </row>
    <row r="59" spans="1:35">
      <c r="R59" s="25"/>
    </row>
    <row r="60" spans="1:35" ht="15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4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4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4"/>
      <c r="S62" s="15"/>
      <c r="T62" s="15"/>
      <c r="U62" s="15"/>
      <c r="V62" s="15"/>
      <c r="W62" s="14"/>
      <c r="X62" s="16"/>
      <c r="Y62" s="16"/>
    </row>
    <row r="63" spans="1:35" ht="12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4"/>
      <c r="S63" s="15"/>
      <c r="T63" s="15"/>
      <c r="U63" s="15"/>
      <c r="V63" s="15"/>
      <c r="W63" s="14"/>
      <c r="X63" s="16"/>
      <c r="Y63" s="16"/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4"/>
      <c r="S64" s="15"/>
      <c r="T64" s="15"/>
      <c r="U64" s="15"/>
      <c r="V64" s="15"/>
      <c r="W64" s="14"/>
      <c r="X64" s="14"/>
      <c r="Y64" s="14"/>
    </row>
    <row r="90" spans="27:27" ht="15.5">
      <c r="AA90" s="18" t="s">
        <v>42</v>
      </c>
    </row>
  </sheetData>
  <phoneticPr fontId="25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5BD3D0-819C-4CC5-9121-0AF0C80FBA6B}">
  <dimension ref="A1:S60"/>
  <sheetViews>
    <sheetView topLeftCell="D7" workbookViewId="0">
      <selection activeCell="V28" sqref="V28"/>
    </sheetView>
  </sheetViews>
  <sheetFormatPr defaultColWidth="9.09765625" defaultRowHeight="14.5"/>
  <cols>
    <col min="1" max="16384" width="9.09765625" style="35"/>
  </cols>
  <sheetData>
    <row r="1" spans="1:19" s="34" customFormat="1">
      <c r="A1" s="34" t="s">
        <v>56</v>
      </c>
      <c r="B1" s="34" t="s">
        <v>57</v>
      </c>
      <c r="C1" s="34" t="s">
        <v>58</v>
      </c>
      <c r="D1" s="34" t="s">
        <v>59</v>
      </c>
      <c r="E1" s="34" t="s">
        <v>60</v>
      </c>
      <c r="F1" s="34" t="s">
        <v>61</v>
      </c>
      <c r="G1" s="34" t="s">
        <v>62</v>
      </c>
      <c r="H1" s="34" t="s">
        <v>63</v>
      </c>
      <c r="I1" s="34" t="s">
        <v>64</v>
      </c>
      <c r="J1" s="34" t="s">
        <v>65</v>
      </c>
      <c r="K1" s="34" t="s">
        <v>66</v>
      </c>
      <c r="L1" s="34" t="s">
        <v>67</v>
      </c>
      <c r="M1" s="34" t="s">
        <v>68</v>
      </c>
      <c r="N1" s="34" t="s">
        <v>69</v>
      </c>
      <c r="O1" s="34" t="s">
        <v>70</v>
      </c>
      <c r="P1" s="34" t="s">
        <v>71</v>
      </c>
      <c r="Q1" s="34" t="s">
        <v>72</v>
      </c>
      <c r="R1" s="34" t="s">
        <v>73</v>
      </c>
      <c r="S1" s="34" t="s">
        <v>74</v>
      </c>
    </row>
    <row r="2" spans="1:19">
      <c r="A2" s="35" t="s">
        <v>75</v>
      </c>
      <c r="B2" s="35" t="s">
        <v>76</v>
      </c>
      <c r="C2" s="35" t="s">
        <v>106</v>
      </c>
      <c r="D2" s="35">
        <v>55.385800000000003</v>
      </c>
      <c r="E2" s="35">
        <v>13.643000000000001</v>
      </c>
      <c r="F2" s="35" t="s">
        <v>38</v>
      </c>
      <c r="G2" s="35" t="s">
        <v>107</v>
      </c>
      <c r="H2" s="35" t="s">
        <v>77</v>
      </c>
      <c r="I2" s="35" t="s">
        <v>78</v>
      </c>
      <c r="J2" s="35" t="s">
        <v>86</v>
      </c>
      <c r="L2" s="35" t="s">
        <v>80</v>
      </c>
      <c r="O2" s="35">
        <v>905052</v>
      </c>
      <c r="P2" s="35">
        <v>0.16830000000000001</v>
      </c>
      <c r="Q2" s="35">
        <v>26.25</v>
      </c>
      <c r="R2" s="35" t="s">
        <v>81</v>
      </c>
      <c r="S2" s="35" t="s">
        <v>108</v>
      </c>
    </row>
    <row r="3" spans="1:19">
      <c r="A3" s="35" t="s">
        <v>75</v>
      </c>
      <c r="B3" s="35" t="s">
        <v>76</v>
      </c>
      <c r="C3" s="35" t="s">
        <v>106</v>
      </c>
      <c r="D3" s="35">
        <v>55.385800000000003</v>
      </c>
      <c r="E3" s="35">
        <v>13.643000000000001</v>
      </c>
      <c r="F3" s="35" t="s">
        <v>38</v>
      </c>
      <c r="G3" s="35" t="s">
        <v>107</v>
      </c>
      <c r="H3" s="35" t="s">
        <v>77</v>
      </c>
      <c r="I3" s="35" t="s">
        <v>78</v>
      </c>
      <c r="J3" s="35" t="s">
        <v>109</v>
      </c>
      <c r="L3" s="35" t="s">
        <v>96</v>
      </c>
      <c r="O3" s="35">
        <v>6599.6</v>
      </c>
      <c r="P3" s="35">
        <v>9.325E-2</v>
      </c>
      <c r="Q3" s="35">
        <v>11.25</v>
      </c>
      <c r="R3" s="35" t="s">
        <v>81</v>
      </c>
      <c r="S3" s="35" t="s">
        <v>108</v>
      </c>
    </row>
    <row r="4" spans="1:19">
      <c r="A4" s="35" t="s">
        <v>75</v>
      </c>
      <c r="B4" s="35" t="s">
        <v>76</v>
      </c>
      <c r="C4" s="35" t="s">
        <v>106</v>
      </c>
      <c r="D4" s="35">
        <v>55.385800000000003</v>
      </c>
      <c r="E4" s="35">
        <v>13.643000000000001</v>
      </c>
      <c r="F4" s="35" t="s">
        <v>38</v>
      </c>
      <c r="G4" s="35" t="s">
        <v>107</v>
      </c>
      <c r="H4" s="35" t="s">
        <v>77</v>
      </c>
      <c r="I4" s="35" t="s">
        <v>78</v>
      </c>
      <c r="J4" s="35" t="s">
        <v>79</v>
      </c>
      <c r="L4" s="35" t="s">
        <v>80</v>
      </c>
      <c r="O4" s="35">
        <v>226263</v>
      </c>
      <c r="P4" s="35">
        <v>7.263E-2</v>
      </c>
      <c r="Q4" s="35">
        <v>11.09</v>
      </c>
      <c r="R4" s="35" t="s">
        <v>81</v>
      </c>
      <c r="S4" s="35" t="s">
        <v>108</v>
      </c>
    </row>
    <row r="5" spans="1:19">
      <c r="A5" s="35" t="s">
        <v>75</v>
      </c>
      <c r="B5" s="35" t="s">
        <v>76</v>
      </c>
      <c r="C5" s="35" t="s">
        <v>106</v>
      </c>
      <c r="D5" s="35">
        <v>55.385800000000003</v>
      </c>
      <c r="E5" s="35">
        <v>13.643000000000001</v>
      </c>
      <c r="F5" s="35" t="s">
        <v>38</v>
      </c>
      <c r="G5" s="35" t="s">
        <v>107</v>
      </c>
      <c r="H5" s="35" t="s">
        <v>77</v>
      </c>
      <c r="I5" s="35" t="s">
        <v>78</v>
      </c>
      <c r="J5" s="35" t="s">
        <v>82</v>
      </c>
      <c r="L5" s="35" t="s">
        <v>80</v>
      </c>
      <c r="O5" s="35">
        <v>271515.59999999998</v>
      </c>
      <c r="P5" s="35">
        <v>4.9140000000000003E-2</v>
      </c>
      <c r="Q5" s="35">
        <v>7.6020000000000003</v>
      </c>
      <c r="R5" s="35" t="s">
        <v>81</v>
      </c>
      <c r="S5" s="35" t="s">
        <v>108</v>
      </c>
    </row>
    <row r="6" spans="1:19">
      <c r="A6" s="35" t="s">
        <v>75</v>
      </c>
      <c r="B6" s="35" t="s">
        <v>76</v>
      </c>
      <c r="C6" s="35" t="s">
        <v>106</v>
      </c>
      <c r="D6" s="35">
        <v>55.385800000000003</v>
      </c>
      <c r="E6" s="35">
        <v>13.643000000000001</v>
      </c>
      <c r="F6" s="35" t="s">
        <v>38</v>
      </c>
      <c r="G6" s="35" t="s">
        <v>107</v>
      </c>
      <c r="H6" s="35" t="s">
        <v>77</v>
      </c>
      <c r="I6" s="35" t="s">
        <v>78</v>
      </c>
      <c r="J6" s="35" t="s">
        <v>79</v>
      </c>
      <c r="L6" s="35" t="s">
        <v>80</v>
      </c>
      <c r="O6" s="35">
        <v>1018183.5</v>
      </c>
      <c r="P6" s="35">
        <v>3.3599999999999998E-2</v>
      </c>
      <c r="Q6" s="35">
        <v>6.109</v>
      </c>
      <c r="R6" s="35" t="s">
        <v>81</v>
      </c>
      <c r="S6" s="35" t="s">
        <v>108</v>
      </c>
    </row>
    <row r="7" spans="1:19">
      <c r="A7" s="35" t="s">
        <v>75</v>
      </c>
      <c r="B7" s="35" t="s">
        <v>76</v>
      </c>
      <c r="C7" s="35" t="s">
        <v>106</v>
      </c>
      <c r="D7" s="35">
        <v>55.385800000000003</v>
      </c>
      <c r="E7" s="35">
        <v>13.643000000000001</v>
      </c>
      <c r="F7" s="35" t="s">
        <v>38</v>
      </c>
      <c r="G7" s="35" t="s">
        <v>107</v>
      </c>
      <c r="H7" s="35" t="s">
        <v>77</v>
      </c>
      <c r="I7" s="35" t="s">
        <v>78</v>
      </c>
      <c r="J7" s="35" t="s">
        <v>110</v>
      </c>
      <c r="L7" s="35" t="s">
        <v>80</v>
      </c>
      <c r="O7" s="35">
        <v>128215.7</v>
      </c>
      <c r="P7" s="35">
        <v>1.6920000000000001E-2</v>
      </c>
      <c r="Q7" s="35">
        <v>2.6930000000000001</v>
      </c>
      <c r="R7" s="35" t="s">
        <v>81</v>
      </c>
      <c r="S7" s="35" t="s">
        <v>108</v>
      </c>
    </row>
    <row r="8" spans="1:19">
      <c r="A8" s="35" t="s">
        <v>75</v>
      </c>
      <c r="B8" s="35" t="s">
        <v>76</v>
      </c>
      <c r="C8" s="35" t="s">
        <v>106</v>
      </c>
      <c r="D8" s="35">
        <v>55.385800000000003</v>
      </c>
      <c r="E8" s="35">
        <v>13.643000000000001</v>
      </c>
      <c r="F8" s="35" t="s">
        <v>38</v>
      </c>
      <c r="G8" s="35" t="s">
        <v>107</v>
      </c>
      <c r="H8" s="35" t="s">
        <v>77</v>
      </c>
      <c r="I8" s="35" t="s">
        <v>78</v>
      </c>
      <c r="J8" s="35" t="s">
        <v>94</v>
      </c>
      <c r="L8" s="35" t="s">
        <v>85</v>
      </c>
      <c r="O8" s="35">
        <v>3771.2</v>
      </c>
      <c r="P8" s="35">
        <v>1.5789999999999998E-2</v>
      </c>
      <c r="Q8" s="35">
        <v>2.0499999999999998</v>
      </c>
      <c r="R8" s="35" t="s">
        <v>81</v>
      </c>
      <c r="S8" s="35" t="s">
        <v>108</v>
      </c>
    </row>
    <row r="9" spans="1:19">
      <c r="A9" s="35" t="s">
        <v>75</v>
      </c>
      <c r="B9" s="35" t="s">
        <v>76</v>
      </c>
      <c r="C9" s="35" t="s">
        <v>106</v>
      </c>
      <c r="D9" s="35">
        <v>55.385800000000003</v>
      </c>
      <c r="E9" s="35">
        <v>13.643000000000001</v>
      </c>
      <c r="F9" s="35" t="s">
        <v>38</v>
      </c>
      <c r="G9" s="35" t="s">
        <v>107</v>
      </c>
      <c r="H9" s="35" t="s">
        <v>77</v>
      </c>
      <c r="I9" s="35" t="s">
        <v>78</v>
      </c>
      <c r="J9" s="35" t="s">
        <v>111</v>
      </c>
      <c r="L9" s="35" t="s">
        <v>80</v>
      </c>
      <c r="O9" s="35">
        <v>1885.6</v>
      </c>
      <c r="P9" s="35">
        <v>1.11E-2</v>
      </c>
      <c r="Q9" s="35">
        <v>0.62039999999999995</v>
      </c>
      <c r="R9" s="35" t="s">
        <v>81</v>
      </c>
      <c r="S9" s="35" t="s">
        <v>108</v>
      </c>
    </row>
    <row r="10" spans="1:19">
      <c r="A10" s="35" t="s">
        <v>75</v>
      </c>
      <c r="B10" s="35" t="s">
        <v>76</v>
      </c>
      <c r="C10" s="35" t="s">
        <v>106</v>
      </c>
      <c r="D10" s="35">
        <v>55.385800000000003</v>
      </c>
      <c r="E10" s="35">
        <v>13.643000000000001</v>
      </c>
      <c r="F10" s="35" t="s">
        <v>38</v>
      </c>
      <c r="G10" s="35" t="s">
        <v>107</v>
      </c>
      <c r="H10" s="35" t="s">
        <v>77</v>
      </c>
      <c r="I10" s="35" t="s">
        <v>78</v>
      </c>
      <c r="J10" s="35" t="s">
        <v>112</v>
      </c>
      <c r="L10" s="35" t="s">
        <v>80</v>
      </c>
      <c r="O10" s="35">
        <v>942.8</v>
      </c>
      <c r="P10" s="35">
        <v>8.0599999999999995E-3</v>
      </c>
      <c r="Q10" s="35">
        <v>0.41949999999999998</v>
      </c>
      <c r="R10" s="35" t="s">
        <v>81</v>
      </c>
      <c r="S10" s="35" t="s">
        <v>108</v>
      </c>
    </row>
    <row r="11" spans="1:19">
      <c r="A11" s="35" t="s">
        <v>75</v>
      </c>
      <c r="B11" s="35" t="s">
        <v>76</v>
      </c>
      <c r="C11" s="35" t="s">
        <v>106</v>
      </c>
      <c r="D11" s="35">
        <v>55.385800000000003</v>
      </c>
      <c r="E11" s="35">
        <v>13.643000000000001</v>
      </c>
      <c r="F11" s="35" t="s">
        <v>38</v>
      </c>
      <c r="G11" s="35" t="s">
        <v>107</v>
      </c>
      <c r="H11" s="35" t="s">
        <v>77</v>
      </c>
      <c r="I11" s="35" t="s">
        <v>78</v>
      </c>
      <c r="J11" s="35" t="s">
        <v>113</v>
      </c>
      <c r="L11" s="35" t="s">
        <v>96</v>
      </c>
      <c r="O11" s="35">
        <v>646.1</v>
      </c>
      <c r="P11" s="35">
        <v>5.4939999999999998E-3</v>
      </c>
      <c r="Q11" s="35">
        <v>0.68359999999999999</v>
      </c>
      <c r="R11" s="35" t="s">
        <v>81</v>
      </c>
      <c r="S11" s="35" t="s">
        <v>108</v>
      </c>
    </row>
    <row r="12" spans="1:19">
      <c r="A12" s="35" t="s">
        <v>75</v>
      </c>
      <c r="B12" s="35" t="s">
        <v>76</v>
      </c>
      <c r="C12" s="35" t="s">
        <v>106</v>
      </c>
      <c r="D12" s="35">
        <v>55.385800000000003</v>
      </c>
      <c r="E12" s="35">
        <v>13.643000000000001</v>
      </c>
      <c r="F12" s="35" t="s">
        <v>38</v>
      </c>
      <c r="G12" s="35" t="s">
        <v>107</v>
      </c>
      <c r="H12" s="35" t="s">
        <v>77</v>
      </c>
      <c r="I12" s="35" t="s">
        <v>78</v>
      </c>
      <c r="J12" s="35" t="s">
        <v>114</v>
      </c>
      <c r="L12" s="35" t="s">
        <v>80</v>
      </c>
      <c r="O12" s="35">
        <v>92.3</v>
      </c>
      <c r="P12" s="35">
        <v>5.0769999999999999E-3</v>
      </c>
      <c r="Q12" s="35">
        <v>0.5635</v>
      </c>
      <c r="R12" s="35" t="s">
        <v>81</v>
      </c>
      <c r="S12" s="35" t="s">
        <v>108</v>
      </c>
    </row>
    <row r="13" spans="1:19">
      <c r="A13" s="35" t="s">
        <v>75</v>
      </c>
      <c r="B13" s="35" t="s">
        <v>76</v>
      </c>
      <c r="C13" s="35" t="s">
        <v>106</v>
      </c>
      <c r="D13" s="35">
        <v>55.385800000000003</v>
      </c>
      <c r="E13" s="35">
        <v>13.643000000000001</v>
      </c>
      <c r="F13" s="35" t="s">
        <v>38</v>
      </c>
      <c r="G13" s="35" t="s">
        <v>107</v>
      </c>
      <c r="H13" s="35" t="s">
        <v>77</v>
      </c>
      <c r="I13" s="35" t="s">
        <v>78</v>
      </c>
      <c r="J13" s="35" t="s">
        <v>89</v>
      </c>
      <c r="L13" s="35" t="s">
        <v>80</v>
      </c>
      <c r="O13" s="35">
        <v>5656.8</v>
      </c>
      <c r="P13" s="35">
        <v>4.6049999999999997E-3</v>
      </c>
      <c r="Q13" s="35">
        <v>0.66180000000000005</v>
      </c>
      <c r="R13" s="35" t="s">
        <v>81</v>
      </c>
      <c r="S13" s="35" t="s">
        <v>108</v>
      </c>
    </row>
    <row r="14" spans="1:19">
      <c r="A14" s="35" t="s">
        <v>75</v>
      </c>
      <c r="B14" s="35" t="s">
        <v>76</v>
      </c>
      <c r="C14" s="35" t="s">
        <v>106</v>
      </c>
      <c r="D14" s="35">
        <v>55.385800000000003</v>
      </c>
      <c r="E14" s="35">
        <v>13.643000000000001</v>
      </c>
      <c r="F14" s="35" t="s">
        <v>38</v>
      </c>
      <c r="G14" s="35" t="s">
        <v>107</v>
      </c>
      <c r="H14" s="35" t="s">
        <v>77</v>
      </c>
      <c r="I14" s="35" t="s">
        <v>78</v>
      </c>
      <c r="J14" s="35" t="s">
        <v>115</v>
      </c>
      <c r="L14" s="35" t="s">
        <v>80</v>
      </c>
      <c r="O14" s="35">
        <v>92.3</v>
      </c>
      <c r="P14" s="35">
        <v>4.2859999999999999E-3</v>
      </c>
      <c r="Q14" s="35">
        <v>0.16200000000000001</v>
      </c>
      <c r="R14" s="35" t="s">
        <v>81</v>
      </c>
      <c r="S14" s="35" t="s">
        <v>108</v>
      </c>
    </row>
    <row r="15" spans="1:19">
      <c r="A15" s="35" t="s">
        <v>75</v>
      </c>
      <c r="B15" s="35" t="s">
        <v>76</v>
      </c>
      <c r="C15" s="35" t="s">
        <v>106</v>
      </c>
      <c r="D15" s="35">
        <v>55.385800000000003</v>
      </c>
      <c r="E15" s="35">
        <v>13.643000000000001</v>
      </c>
      <c r="F15" s="35" t="s">
        <v>38</v>
      </c>
      <c r="G15" s="35" t="s">
        <v>107</v>
      </c>
      <c r="H15" s="35" t="s">
        <v>77</v>
      </c>
      <c r="I15" s="35" t="s">
        <v>78</v>
      </c>
      <c r="J15" s="35" t="s">
        <v>93</v>
      </c>
      <c r="L15" s="35" t="s">
        <v>80</v>
      </c>
      <c r="O15" s="35">
        <v>923</v>
      </c>
      <c r="P15" s="35">
        <v>2.1970000000000002E-3</v>
      </c>
      <c r="Q15" s="35">
        <v>0.14580000000000001</v>
      </c>
      <c r="R15" s="35" t="s">
        <v>81</v>
      </c>
      <c r="S15" s="35" t="s">
        <v>108</v>
      </c>
    </row>
    <row r="16" spans="1:19">
      <c r="A16" s="35" t="s">
        <v>75</v>
      </c>
      <c r="B16" s="35" t="s">
        <v>76</v>
      </c>
      <c r="C16" s="35" t="s">
        <v>106</v>
      </c>
      <c r="D16" s="35">
        <v>55.385800000000003</v>
      </c>
      <c r="E16" s="35">
        <v>13.643000000000001</v>
      </c>
      <c r="F16" s="35" t="s">
        <v>38</v>
      </c>
      <c r="G16" s="35" t="s">
        <v>107</v>
      </c>
      <c r="H16" s="35" t="s">
        <v>77</v>
      </c>
      <c r="I16" s="35" t="s">
        <v>78</v>
      </c>
      <c r="J16" s="35" t="s">
        <v>100</v>
      </c>
      <c r="L16" s="35" t="s">
        <v>85</v>
      </c>
      <c r="O16" s="35">
        <v>92.3</v>
      </c>
      <c r="P16" s="35">
        <v>1.304E-3</v>
      </c>
      <c r="Q16" s="35">
        <v>0.1573</v>
      </c>
      <c r="R16" s="35" t="s">
        <v>81</v>
      </c>
      <c r="S16" s="35" t="s">
        <v>108</v>
      </c>
    </row>
    <row r="17" spans="1:19">
      <c r="A17" s="35" t="s">
        <v>75</v>
      </c>
      <c r="B17" s="35" t="s">
        <v>76</v>
      </c>
      <c r="C17" s="35" t="s">
        <v>106</v>
      </c>
      <c r="D17" s="35">
        <v>55.385800000000003</v>
      </c>
      <c r="E17" s="35">
        <v>13.643000000000001</v>
      </c>
      <c r="F17" s="35" t="s">
        <v>38</v>
      </c>
      <c r="G17" s="35" t="s">
        <v>107</v>
      </c>
      <c r="H17" s="35" t="s">
        <v>77</v>
      </c>
      <c r="I17" s="35" t="s">
        <v>78</v>
      </c>
      <c r="J17" s="35" t="s">
        <v>116</v>
      </c>
      <c r="K17" s="35" t="s">
        <v>117</v>
      </c>
      <c r="L17" s="35" t="s">
        <v>80</v>
      </c>
      <c r="O17" s="35">
        <v>1885.6</v>
      </c>
      <c r="P17" s="35">
        <v>9.6170000000000001E-4</v>
      </c>
      <c r="Q17" s="35">
        <v>8.4849999999999995E-2</v>
      </c>
      <c r="R17" s="35" t="s">
        <v>81</v>
      </c>
      <c r="S17" s="35" t="s">
        <v>108</v>
      </c>
    </row>
    <row r="18" spans="1:19">
      <c r="A18" s="35" t="s">
        <v>75</v>
      </c>
      <c r="B18" s="35" t="s">
        <v>76</v>
      </c>
      <c r="C18" s="35" t="s">
        <v>106</v>
      </c>
      <c r="D18" s="35">
        <v>55.385800000000003</v>
      </c>
      <c r="E18" s="35">
        <v>13.643000000000001</v>
      </c>
      <c r="F18" s="35" t="s">
        <v>38</v>
      </c>
      <c r="G18" s="35" t="s">
        <v>107</v>
      </c>
      <c r="H18" s="35" t="s">
        <v>77</v>
      </c>
      <c r="I18" s="35" t="s">
        <v>78</v>
      </c>
      <c r="J18" s="35" t="s">
        <v>84</v>
      </c>
      <c r="L18" s="35" t="s">
        <v>80</v>
      </c>
      <c r="O18" s="35">
        <v>92.3</v>
      </c>
      <c r="P18" s="35">
        <v>4.347E-4</v>
      </c>
      <c r="Q18" s="35">
        <v>2.529E-2</v>
      </c>
      <c r="R18" s="35" t="s">
        <v>81</v>
      </c>
      <c r="S18" s="35" t="s">
        <v>108</v>
      </c>
    </row>
    <row r="19" spans="1:19">
      <c r="A19" s="35" t="s">
        <v>75</v>
      </c>
      <c r="B19" s="35" t="s">
        <v>76</v>
      </c>
      <c r="C19" s="35" t="s">
        <v>106</v>
      </c>
      <c r="D19" s="35">
        <v>55.385800000000003</v>
      </c>
      <c r="E19" s="35">
        <v>13.643000000000001</v>
      </c>
      <c r="F19" s="35" t="s">
        <v>38</v>
      </c>
      <c r="G19" s="35" t="s">
        <v>107</v>
      </c>
      <c r="H19" s="35" t="s">
        <v>77</v>
      </c>
      <c r="I19" s="35" t="s">
        <v>78</v>
      </c>
      <c r="J19" s="35" t="s">
        <v>93</v>
      </c>
      <c r="L19" s="35" t="s">
        <v>80</v>
      </c>
      <c r="O19" s="35">
        <v>942.8</v>
      </c>
      <c r="P19" s="35">
        <v>1.886E-4</v>
      </c>
      <c r="Q19" s="35">
        <v>1.9800000000000002E-2</v>
      </c>
      <c r="R19" s="35" t="s">
        <v>81</v>
      </c>
      <c r="S19" s="35" t="s">
        <v>108</v>
      </c>
    </row>
    <row r="20" spans="1:19">
      <c r="A20" s="35" t="s">
        <v>75</v>
      </c>
      <c r="B20" s="35" t="s">
        <v>76</v>
      </c>
      <c r="C20" s="35" t="s">
        <v>106</v>
      </c>
      <c r="D20" s="35">
        <v>55.385800000000003</v>
      </c>
      <c r="E20" s="35">
        <v>13.643000000000001</v>
      </c>
      <c r="F20" s="35" t="s">
        <v>38</v>
      </c>
      <c r="G20" s="35" t="s">
        <v>107</v>
      </c>
      <c r="H20" s="35" t="s">
        <v>77</v>
      </c>
      <c r="I20" s="35" t="s">
        <v>78</v>
      </c>
      <c r="J20" s="35" t="s">
        <v>118</v>
      </c>
      <c r="L20" s="35" t="s">
        <v>96</v>
      </c>
      <c r="M20" s="35" t="s">
        <v>91</v>
      </c>
      <c r="N20" s="35" t="s">
        <v>41</v>
      </c>
      <c r="R20" s="35" t="s">
        <v>81</v>
      </c>
      <c r="S20" s="35" t="s">
        <v>108</v>
      </c>
    </row>
    <row r="21" spans="1:19">
      <c r="A21" s="35" t="s">
        <v>75</v>
      </c>
      <c r="B21" s="35" t="s">
        <v>76</v>
      </c>
      <c r="C21" s="35" t="s">
        <v>106</v>
      </c>
      <c r="D21" s="35">
        <v>55.385800000000003</v>
      </c>
      <c r="E21" s="35">
        <v>13.643000000000001</v>
      </c>
      <c r="F21" s="35" t="s">
        <v>38</v>
      </c>
      <c r="G21" s="35" t="s">
        <v>107</v>
      </c>
      <c r="H21" s="35" t="s">
        <v>77</v>
      </c>
      <c r="I21" s="35" t="s">
        <v>78</v>
      </c>
      <c r="J21" s="35" t="s">
        <v>119</v>
      </c>
      <c r="K21" s="35" t="s">
        <v>117</v>
      </c>
      <c r="L21" s="35" t="s">
        <v>80</v>
      </c>
      <c r="M21" s="35" t="s">
        <v>91</v>
      </c>
      <c r="N21" s="35" t="s">
        <v>41</v>
      </c>
      <c r="R21" s="35" t="s">
        <v>81</v>
      </c>
      <c r="S21" s="35" t="s">
        <v>108</v>
      </c>
    </row>
    <row r="22" spans="1:19">
      <c r="A22" s="35" t="s">
        <v>75</v>
      </c>
      <c r="B22" s="35" t="s">
        <v>76</v>
      </c>
      <c r="C22" s="35" t="s">
        <v>106</v>
      </c>
      <c r="D22" s="35">
        <v>55.385800000000003</v>
      </c>
      <c r="E22" s="35">
        <v>13.643000000000001</v>
      </c>
      <c r="F22" s="35" t="s">
        <v>38</v>
      </c>
      <c r="G22" s="35" t="s">
        <v>107</v>
      </c>
      <c r="H22" s="35" t="s">
        <v>77</v>
      </c>
      <c r="I22" s="35" t="s">
        <v>78</v>
      </c>
      <c r="J22" s="35" t="s">
        <v>120</v>
      </c>
      <c r="L22" s="35" t="s">
        <v>80</v>
      </c>
      <c r="N22" s="35" t="s">
        <v>41</v>
      </c>
      <c r="R22" s="35" t="s">
        <v>81</v>
      </c>
      <c r="S22" s="35" t="s">
        <v>108</v>
      </c>
    </row>
    <row r="23" spans="1:19">
      <c r="A23" s="35" t="s">
        <v>75</v>
      </c>
      <c r="B23" s="35" t="s">
        <v>76</v>
      </c>
      <c r="C23" s="35" t="s">
        <v>106</v>
      </c>
      <c r="D23" s="35">
        <v>55.385800000000003</v>
      </c>
      <c r="E23" s="35">
        <v>13.643000000000001</v>
      </c>
      <c r="F23" s="35" t="s">
        <v>38</v>
      </c>
      <c r="G23" s="35" t="s">
        <v>107</v>
      </c>
      <c r="H23" s="35" t="s">
        <v>77</v>
      </c>
      <c r="I23" s="35" t="s">
        <v>78</v>
      </c>
      <c r="J23" s="35" t="s">
        <v>121</v>
      </c>
      <c r="L23" s="35" t="s">
        <v>80</v>
      </c>
      <c r="N23" s="35" t="s">
        <v>41</v>
      </c>
      <c r="R23" s="35" t="s">
        <v>81</v>
      </c>
      <c r="S23" s="35" t="s">
        <v>108</v>
      </c>
    </row>
    <row r="24" spans="1:19">
      <c r="A24" s="35" t="s">
        <v>75</v>
      </c>
      <c r="B24" s="35" t="s">
        <v>76</v>
      </c>
      <c r="C24" s="35" t="s">
        <v>106</v>
      </c>
      <c r="D24" s="35">
        <v>55.385800000000003</v>
      </c>
      <c r="E24" s="35">
        <v>13.643000000000001</v>
      </c>
      <c r="F24" s="35" t="s">
        <v>38</v>
      </c>
      <c r="G24" s="35" t="s">
        <v>107</v>
      </c>
      <c r="H24" s="35" t="s">
        <v>77</v>
      </c>
      <c r="I24" s="35" t="s">
        <v>78</v>
      </c>
      <c r="J24" s="35" t="s">
        <v>116</v>
      </c>
      <c r="K24" s="35" t="s">
        <v>97</v>
      </c>
      <c r="L24" s="35" t="s">
        <v>80</v>
      </c>
      <c r="N24" s="35" t="s">
        <v>41</v>
      </c>
      <c r="R24" s="35" t="s">
        <v>81</v>
      </c>
      <c r="S24" s="35" t="s">
        <v>108</v>
      </c>
    </row>
    <row r="25" spans="1:19">
      <c r="A25" s="35" t="s">
        <v>75</v>
      </c>
      <c r="B25" s="35" t="s">
        <v>76</v>
      </c>
      <c r="C25" s="35" t="s">
        <v>106</v>
      </c>
      <c r="D25" s="35">
        <v>55.385800000000003</v>
      </c>
      <c r="E25" s="35">
        <v>13.643000000000001</v>
      </c>
      <c r="F25" s="35" t="s">
        <v>38</v>
      </c>
      <c r="G25" s="35" t="s">
        <v>107</v>
      </c>
      <c r="H25" s="35" t="s">
        <v>77</v>
      </c>
      <c r="I25" s="35" t="s">
        <v>78</v>
      </c>
      <c r="J25" s="35" t="s">
        <v>122</v>
      </c>
      <c r="L25" s="35" t="s">
        <v>80</v>
      </c>
      <c r="N25" s="35" t="s">
        <v>99</v>
      </c>
      <c r="R25" s="35" t="s">
        <v>81</v>
      </c>
      <c r="S25" s="35" t="s">
        <v>108</v>
      </c>
    </row>
    <row r="26" spans="1:19">
      <c r="A26" s="35" t="s">
        <v>75</v>
      </c>
      <c r="B26" s="35" t="s">
        <v>76</v>
      </c>
      <c r="C26" s="35" t="s">
        <v>106</v>
      </c>
      <c r="D26" s="35">
        <v>55.385800000000003</v>
      </c>
      <c r="E26" s="35">
        <v>13.643000000000001</v>
      </c>
      <c r="F26" s="35" t="s">
        <v>38</v>
      </c>
      <c r="G26" s="35" t="s">
        <v>107</v>
      </c>
      <c r="H26" s="35" t="s">
        <v>77</v>
      </c>
      <c r="I26" s="35" t="s">
        <v>78</v>
      </c>
      <c r="J26" s="35" t="s">
        <v>92</v>
      </c>
      <c r="L26" s="35" t="s">
        <v>80</v>
      </c>
      <c r="M26" s="35" t="s">
        <v>88</v>
      </c>
      <c r="N26" s="35" t="s">
        <v>99</v>
      </c>
      <c r="R26" s="35" t="s">
        <v>81</v>
      </c>
      <c r="S26" s="35" t="s">
        <v>108</v>
      </c>
    </row>
    <row r="27" spans="1:19">
      <c r="A27" s="35" t="s">
        <v>75</v>
      </c>
      <c r="B27" s="35" t="s">
        <v>76</v>
      </c>
      <c r="C27" s="35" t="s">
        <v>106</v>
      </c>
      <c r="D27" s="35">
        <v>55.385800000000003</v>
      </c>
      <c r="E27" s="35">
        <v>13.643000000000001</v>
      </c>
      <c r="F27" s="35" t="s">
        <v>38</v>
      </c>
      <c r="G27" s="35" t="s">
        <v>107</v>
      </c>
      <c r="H27" s="35" t="s">
        <v>77</v>
      </c>
      <c r="I27" s="35" t="s">
        <v>78</v>
      </c>
      <c r="J27" s="35" t="s">
        <v>95</v>
      </c>
      <c r="L27" s="35" t="s">
        <v>80</v>
      </c>
      <c r="M27" s="35" t="s">
        <v>91</v>
      </c>
      <c r="N27" s="35" t="s">
        <v>99</v>
      </c>
      <c r="R27" s="35" t="s">
        <v>81</v>
      </c>
      <c r="S27" s="35" t="s">
        <v>108</v>
      </c>
    </row>
    <row r="28" spans="1:19">
      <c r="A28" s="35" t="s">
        <v>75</v>
      </c>
      <c r="B28" s="35" t="s">
        <v>76</v>
      </c>
      <c r="C28" s="35" t="s">
        <v>106</v>
      </c>
      <c r="D28" s="35">
        <v>55.385800000000003</v>
      </c>
      <c r="E28" s="35">
        <v>13.643000000000001</v>
      </c>
      <c r="F28" s="35" t="s">
        <v>38</v>
      </c>
      <c r="G28" s="35" t="s">
        <v>107</v>
      </c>
      <c r="H28" s="35" t="s">
        <v>77</v>
      </c>
      <c r="I28" s="35" t="s">
        <v>78</v>
      </c>
      <c r="J28" s="35" t="s">
        <v>123</v>
      </c>
      <c r="L28" s="35" t="s">
        <v>85</v>
      </c>
      <c r="N28" s="35" t="s">
        <v>99</v>
      </c>
      <c r="R28" s="35" t="s">
        <v>81</v>
      </c>
      <c r="S28" s="35" t="s">
        <v>108</v>
      </c>
    </row>
    <row r="29" spans="1:19">
      <c r="A29" s="35" t="s">
        <v>75</v>
      </c>
      <c r="B29" s="35" t="s">
        <v>76</v>
      </c>
      <c r="C29" s="35" t="s">
        <v>106</v>
      </c>
      <c r="D29" s="35">
        <v>55.385800000000003</v>
      </c>
      <c r="E29" s="35">
        <v>13.643000000000001</v>
      </c>
      <c r="F29" s="35" t="s">
        <v>38</v>
      </c>
      <c r="G29" s="35" t="s">
        <v>107</v>
      </c>
      <c r="H29" s="35" t="s">
        <v>77</v>
      </c>
      <c r="I29" s="35" t="s">
        <v>78</v>
      </c>
      <c r="J29" s="35" t="s">
        <v>83</v>
      </c>
      <c r="L29" s="35" t="s">
        <v>80</v>
      </c>
      <c r="N29" s="35" t="s">
        <v>99</v>
      </c>
      <c r="R29" s="35" t="s">
        <v>81</v>
      </c>
      <c r="S29" s="35" t="s">
        <v>108</v>
      </c>
    </row>
    <row r="30" spans="1:19">
      <c r="A30" s="35" t="s">
        <v>75</v>
      </c>
      <c r="B30" s="35" t="s">
        <v>76</v>
      </c>
      <c r="C30" s="35" t="s">
        <v>106</v>
      </c>
      <c r="D30" s="35">
        <v>55.385800000000003</v>
      </c>
      <c r="E30" s="35">
        <v>13.643000000000001</v>
      </c>
      <c r="F30" s="35" t="s">
        <v>38</v>
      </c>
      <c r="G30" s="35" t="s">
        <v>107</v>
      </c>
      <c r="H30" s="35" t="s">
        <v>77</v>
      </c>
      <c r="I30" s="35" t="s">
        <v>78</v>
      </c>
      <c r="J30" s="35" t="s">
        <v>84</v>
      </c>
      <c r="L30" s="35" t="s">
        <v>80</v>
      </c>
      <c r="N30" s="35" t="s">
        <v>101</v>
      </c>
      <c r="R30" s="35" t="s">
        <v>81</v>
      </c>
      <c r="S30" s="35" t="s">
        <v>108</v>
      </c>
    </row>
    <row r="31" spans="1:19">
      <c r="A31" s="35" t="s">
        <v>75</v>
      </c>
      <c r="B31" s="35" t="s">
        <v>76</v>
      </c>
      <c r="C31" s="35" t="s">
        <v>106</v>
      </c>
      <c r="D31" s="35">
        <v>55.385800000000003</v>
      </c>
      <c r="E31" s="35">
        <v>13.643000000000001</v>
      </c>
      <c r="F31" s="35" t="s">
        <v>38</v>
      </c>
      <c r="G31" s="35" t="s">
        <v>107</v>
      </c>
      <c r="H31" s="35" t="s">
        <v>77</v>
      </c>
      <c r="I31" s="35" t="s">
        <v>78</v>
      </c>
      <c r="J31" s="35" t="s">
        <v>87</v>
      </c>
      <c r="L31" s="35" t="s">
        <v>80</v>
      </c>
      <c r="M31" s="35" t="s">
        <v>88</v>
      </c>
      <c r="N31" s="35" t="s">
        <v>101</v>
      </c>
      <c r="R31" s="35" t="s">
        <v>81</v>
      </c>
      <c r="S31" s="35" t="s">
        <v>108</v>
      </c>
    </row>
    <row r="32" spans="1:19">
      <c r="A32" s="35" t="s">
        <v>75</v>
      </c>
      <c r="B32" s="35" t="s">
        <v>76</v>
      </c>
      <c r="C32" s="35" t="s">
        <v>106</v>
      </c>
      <c r="D32" s="35">
        <v>55.385800000000003</v>
      </c>
      <c r="E32" s="35">
        <v>13.643000000000001</v>
      </c>
      <c r="F32" s="35" t="s">
        <v>38</v>
      </c>
      <c r="G32" s="35" t="s">
        <v>107</v>
      </c>
      <c r="H32" s="35" t="s">
        <v>77</v>
      </c>
      <c r="I32" s="35" t="s">
        <v>78</v>
      </c>
      <c r="J32" s="35" t="s">
        <v>90</v>
      </c>
      <c r="L32" s="35" t="s">
        <v>80</v>
      </c>
      <c r="M32" s="35" t="s">
        <v>91</v>
      </c>
      <c r="N32" s="35" t="s">
        <v>101</v>
      </c>
      <c r="R32" s="35" t="s">
        <v>81</v>
      </c>
      <c r="S32" s="35" t="s">
        <v>108</v>
      </c>
    </row>
    <row r="33" spans="1:19">
      <c r="A33" s="35" t="s">
        <v>75</v>
      </c>
      <c r="B33" s="35" t="s">
        <v>76</v>
      </c>
      <c r="C33" s="35" t="s">
        <v>106</v>
      </c>
      <c r="D33" s="35">
        <v>55.385800000000003</v>
      </c>
      <c r="E33" s="35">
        <v>13.643000000000001</v>
      </c>
      <c r="F33" s="35" t="s">
        <v>38</v>
      </c>
      <c r="G33" s="35" t="s">
        <v>107</v>
      </c>
      <c r="H33" s="35" t="s">
        <v>77</v>
      </c>
      <c r="I33" s="35" t="s">
        <v>78</v>
      </c>
      <c r="J33" s="35" t="s">
        <v>124</v>
      </c>
      <c r="L33" s="35" t="s">
        <v>80</v>
      </c>
      <c r="N33" s="35" t="s">
        <v>125</v>
      </c>
      <c r="R33" s="35" t="s">
        <v>81</v>
      </c>
      <c r="S33" s="35" t="s">
        <v>108</v>
      </c>
    </row>
    <row r="34" spans="1:19">
      <c r="A34" s="35" t="s">
        <v>75</v>
      </c>
      <c r="B34" s="35" t="s">
        <v>76</v>
      </c>
      <c r="C34" s="35" t="s">
        <v>106</v>
      </c>
      <c r="D34" s="35">
        <v>55.385800000000003</v>
      </c>
      <c r="E34" s="35">
        <v>13.643000000000001</v>
      </c>
      <c r="F34" s="35" t="s">
        <v>38</v>
      </c>
      <c r="G34" s="35" t="s">
        <v>107</v>
      </c>
      <c r="H34" s="35" t="s">
        <v>77</v>
      </c>
      <c r="I34" s="35" t="s">
        <v>78</v>
      </c>
      <c r="J34" s="35" t="s">
        <v>126</v>
      </c>
      <c r="L34" s="35" t="s">
        <v>85</v>
      </c>
      <c r="O34" s="35">
        <v>92.3</v>
      </c>
      <c r="R34" s="35" t="s">
        <v>81</v>
      </c>
      <c r="S34" s="35" t="s">
        <v>108</v>
      </c>
    </row>
    <row r="35" spans="1:19">
      <c r="A35" s="35" t="s">
        <v>75</v>
      </c>
      <c r="B35" s="35" t="s">
        <v>76</v>
      </c>
      <c r="C35" s="35" t="s">
        <v>106</v>
      </c>
      <c r="D35" s="35">
        <v>55.347099999999998</v>
      </c>
      <c r="E35" s="35">
        <v>13.018800000000001</v>
      </c>
      <c r="F35" s="35" t="s">
        <v>25</v>
      </c>
      <c r="G35" s="35" t="s">
        <v>127</v>
      </c>
      <c r="H35" s="35" t="s">
        <v>77</v>
      </c>
      <c r="I35" s="35" t="s">
        <v>78</v>
      </c>
      <c r="J35" s="35" t="s">
        <v>111</v>
      </c>
      <c r="L35" s="35" t="s">
        <v>80</v>
      </c>
      <c r="O35" s="35">
        <v>45254.400000000001</v>
      </c>
      <c r="P35" s="35">
        <v>0.26650000000000001</v>
      </c>
      <c r="Q35" s="35">
        <v>14.89</v>
      </c>
      <c r="R35" s="35" t="s">
        <v>81</v>
      </c>
      <c r="S35" s="35" t="s">
        <v>108</v>
      </c>
    </row>
    <row r="36" spans="1:19">
      <c r="A36" s="35" t="s">
        <v>75</v>
      </c>
      <c r="B36" s="35" t="s">
        <v>76</v>
      </c>
      <c r="C36" s="35" t="s">
        <v>106</v>
      </c>
      <c r="D36" s="35">
        <v>55.347099999999998</v>
      </c>
      <c r="E36" s="35">
        <v>13.018800000000001</v>
      </c>
      <c r="F36" s="35" t="s">
        <v>25</v>
      </c>
      <c r="G36" s="35" t="s">
        <v>127</v>
      </c>
      <c r="H36" s="35" t="s">
        <v>77</v>
      </c>
      <c r="I36" s="35" t="s">
        <v>78</v>
      </c>
      <c r="J36" s="35" t="s">
        <v>86</v>
      </c>
      <c r="L36" s="35" t="s">
        <v>80</v>
      </c>
      <c r="O36" s="35">
        <v>135757.79999999999</v>
      </c>
      <c r="P36" s="35">
        <v>7.0999999999999994E-2</v>
      </c>
      <c r="Q36" s="35">
        <v>10.45</v>
      </c>
      <c r="R36" s="35" t="s">
        <v>81</v>
      </c>
      <c r="S36" s="35" t="s">
        <v>108</v>
      </c>
    </row>
    <row r="37" spans="1:19">
      <c r="A37" s="35" t="s">
        <v>75</v>
      </c>
      <c r="B37" s="35" t="s">
        <v>76</v>
      </c>
      <c r="C37" s="35" t="s">
        <v>106</v>
      </c>
      <c r="D37" s="35">
        <v>55.347099999999998</v>
      </c>
      <c r="E37" s="35">
        <v>13.018800000000001</v>
      </c>
      <c r="F37" s="35" t="s">
        <v>25</v>
      </c>
      <c r="G37" s="35" t="s">
        <v>127</v>
      </c>
      <c r="H37" s="35" t="s">
        <v>77</v>
      </c>
      <c r="I37" s="35" t="s">
        <v>78</v>
      </c>
      <c r="J37" s="35" t="s">
        <v>84</v>
      </c>
      <c r="L37" s="35" t="s">
        <v>80</v>
      </c>
      <c r="O37" s="35">
        <v>461.5</v>
      </c>
      <c r="P37" s="35">
        <v>3.1359999999999999E-2</v>
      </c>
      <c r="Q37" s="35">
        <v>1.103</v>
      </c>
      <c r="R37" s="35" t="s">
        <v>81</v>
      </c>
      <c r="S37" s="35" t="s">
        <v>108</v>
      </c>
    </row>
    <row r="38" spans="1:19">
      <c r="A38" s="35" t="s">
        <v>75</v>
      </c>
      <c r="B38" s="35" t="s">
        <v>76</v>
      </c>
      <c r="C38" s="35" t="s">
        <v>106</v>
      </c>
      <c r="D38" s="35">
        <v>55.347099999999998</v>
      </c>
      <c r="E38" s="35">
        <v>13.018800000000001</v>
      </c>
      <c r="F38" s="35" t="s">
        <v>25</v>
      </c>
      <c r="G38" s="35" t="s">
        <v>127</v>
      </c>
      <c r="H38" s="35" t="s">
        <v>77</v>
      </c>
      <c r="I38" s="35" t="s">
        <v>78</v>
      </c>
      <c r="J38" s="35" t="s">
        <v>111</v>
      </c>
      <c r="L38" s="35" t="s">
        <v>80</v>
      </c>
      <c r="O38" s="35">
        <v>461.5</v>
      </c>
      <c r="P38" s="35">
        <v>2.282E-2</v>
      </c>
      <c r="Q38" s="35">
        <v>0.85240000000000005</v>
      </c>
      <c r="R38" s="35" t="s">
        <v>81</v>
      </c>
      <c r="S38" s="35" t="s">
        <v>108</v>
      </c>
    </row>
    <row r="39" spans="1:19">
      <c r="A39" s="35" t="s">
        <v>75</v>
      </c>
      <c r="B39" s="35" t="s">
        <v>76</v>
      </c>
      <c r="C39" s="35" t="s">
        <v>106</v>
      </c>
      <c r="D39" s="35">
        <v>55.347099999999998</v>
      </c>
      <c r="E39" s="35">
        <v>13.018800000000001</v>
      </c>
      <c r="F39" s="35" t="s">
        <v>25</v>
      </c>
      <c r="G39" s="35" t="s">
        <v>127</v>
      </c>
      <c r="H39" s="35" t="s">
        <v>77</v>
      </c>
      <c r="I39" s="35" t="s">
        <v>78</v>
      </c>
      <c r="J39" s="35" t="s">
        <v>79</v>
      </c>
      <c r="L39" s="35" t="s">
        <v>80</v>
      </c>
      <c r="O39" s="35">
        <v>477984</v>
      </c>
      <c r="P39" s="35">
        <v>1.5769999999999999E-2</v>
      </c>
      <c r="Q39" s="35">
        <v>2.8679999999999999</v>
      </c>
      <c r="R39" s="35" t="s">
        <v>81</v>
      </c>
      <c r="S39" s="35" t="s">
        <v>108</v>
      </c>
    </row>
    <row r="40" spans="1:19">
      <c r="A40" s="35" t="s">
        <v>75</v>
      </c>
      <c r="B40" s="35" t="s">
        <v>76</v>
      </c>
      <c r="C40" s="35" t="s">
        <v>106</v>
      </c>
      <c r="D40" s="35">
        <v>55.347099999999998</v>
      </c>
      <c r="E40" s="35">
        <v>13.018800000000001</v>
      </c>
      <c r="F40" s="35" t="s">
        <v>25</v>
      </c>
      <c r="G40" s="35" t="s">
        <v>127</v>
      </c>
      <c r="H40" s="35" t="s">
        <v>77</v>
      </c>
      <c r="I40" s="35" t="s">
        <v>78</v>
      </c>
      <c r="J40" s="35" t="s">
        <v>79</v>
      </c>
      <c r="L40" s="35" t="s">
        <v>80</v>
      </c>
      <c r="O40" s="35">
        <v>49024</v>
      </c>
      <c r="P40" s="35">
        <v>1.5740000000000001E-2</v>
      </c>
      <c r="Q40" s="35">
        <v>2.4020000000000001</v>
      </c>
      <c r="R40" s="35" t="s">
        <v>81</v>
      </c>
      <c r="S40" s="35" t="s">
        <v>108</v>
      </c>
    </row>
    <row r="41" spans="1:19">
      <c r="A41" s="35" t="s">
        <v>75</v>
      </c>
      <c r="B41" s="35" t="s">
        <v>76</v>
      </c>
      <c r="C41" s="35" t="s">
        <v>106</v>
      </c>
      <c r="D41" s="35">
        <v>55.347099999999998</v>
      </c>
      <c r="E41" s="35">
        <v>13.018800000000001</v>
      </c>
      <c r="F41" s="35" t="s">
        <v>25</v>
      </c>
      <c r="G41" s="35" t="s">
        <v>127</v>
      </c>
      <c r="H41" s="35" t="s">
        <v>77</v>
      </c>
      <c r="I41" s="35" t="s">
        <v>78</v>
      </c>
      <c r="J41" s="35" t="s">
        <v>94</v>
      </c>
      <c r="L41" s="35" t="s">
        <v>85</v>
      </c>
      <c r="O41" s="35">
        <v>2828.4</v>
      </c>
      <c r="P41" s="35">
        <v>1.184E-2</v>
      </c>
      <c r="Q41" s="35">
        <v>1.538</v>
      </c>
      <c r="R41" s="35" t="s">
        <v>81</v>
      </c>
      <c r="S41" s="35" t="s">
        <v>108</v>
      </c>
    </row>
    <row r="42" spans="1:19">
      <c r="A42" s="35" t="s">
        <v>75</v>
      </c>
      <c r="B42" s="35" t="s">
        <v>76</v>
      </c>
      <c r="C42" s="35" t="s">
        <v>106</v>
      </c>
      <c r="D42" s="35">
        <v>55.347099999999998</v>
      </c>
      <c r="E42" s="35">
        <v>13.018800000000001</v>
      </c>
      <c r="F42" s="35" t="s">
        <v>25</v>
      </c>
      <c r="G42" s="35" t="s">
        <v>127</v>
      </c>
      <c r="H42" s="35" t="s">
        <v>77</v>
      </c>
      <c r="I42" s="35" t="s">
        <v>78</v>
      </c>
      <c r="J42" s="35" t="s">
        <v>124</v>
      </c>
      <c r="L42" s="35" t="s">
        <v>80</v>
      </c>
      <c r="O42" s="35">
        <v>92.3</v>
      </c>
      <c r="P42" s="35">
        <v>1.1129999999999999E-2</v>
      </c>
      <c r="Q42" s="35">
        <v>0.35110000000000002</v>
      </c>
      <c r="R42" s="35" t="s">
        <v>81</v>
      </c>
      <c r="S42" s="35" t="s">
        <v>108</v>
      </c>
    </row>
    <row r="43" spans="1:19">
      <c r="A43" s="35" t="s">
        <v>75</v>
      </c>
      <c r="B43" s="35" t="s">
        <v>76</v>
      </c>
      <c r="C43" s="35" t="s">
        <v>106</v>
      </c>
      <c r="D43" s="35">
        <v>55.347099999999998</v>
      </c>
      <c r="E43" s="35">
        <v>13.018800000000001</v>
      </c>
      <c r="F43" s="35" t="s">
        <v>25</v>
      </c>
      <c r="G43" s="35" t="s">
        <v>127</v>
      </c>
      <c r="H43" s="35" t="s">
        <v>77</v>
      </c>
      <c r="I43" s="35" t="s">
        <v>78</v>
      </c>
      <c r="J43" s="35" t="s">
        <v>82</v>
      </c>
      <c r="L43" s="35" t="s">
        <v>80</v>
      </c>
      <c r="O43" s="35">
        <v>36768</v>
      </c>
      <c r="P43" s="35">
        <v>6.6550000000000003E-3</v>
      </c>
      <c r="Q43" s="35">
        <v>1.03</v>
      </c>
      <c r="R43" s="35" t="s">
        <v>81</v>
      </c>
      <c r="S43" s="35" t="s">
        <v>108</v>
      </c>
    </row>
    <row r="44" spans="1:19">
      <c r="A44" s="35" t="s">
        <v>75</v>
      </c>
      <c r="B44" s="35" t="s">
        <v>76</v>
      </c>
      <c r="C44" s="35" t="s">
        <v>106</v>
      </c>
      <c r="D44" s="35">
        <v>55.347099999999998</v>
      </c>
      <c r="E44" s="35">
        <v>13.018800000000001</v>
      </c>
      <c r="F44" s="35" t="s">
        <v>25</v>
      </c>
      <c r="G44" s="35" t="s">
        <v>127</v>
      </c>
      <c r="H44" s="35" t="s">
        <v>77</v>
      </c>
      <c r="I44" s="35" t="s">
        <v>78</v>
      </c>
      <c r="J44" s="35" t="s">
        <v>113</v>
      </c>
      <c r="L44" s="35" t="s">
        <v>96</v>
      </c>
      <c r="O44" s="35">
        <v>646.1</v>
      </c>
      <c r="P44" s="35">
        <v>5.4939999999999998E-3</v>
      </c>
      <c r="Q44" s="35">
        <v>0.68359999999999999</v>
      </c>
      <c r="R44" s="35" t="s">
        <v>81</v>
      </c>
      <c r="S44" s="35" t="s">
        <v>108</v>
      </c>
    </row>
    <row r="45" spans="1:19">
      <c r="A45" s="35" t="s">
        <v>75</v>
      </c>
      <c r="B45" s="35" t="s">
        <v>76</v>
      </c>
      <c r="C45" s="35" t="s">
        <v>106</v>
      </c>
      <c r="D45" s="35">
        <v>55.347099999999998</v>
      </c>
      <c r="E45" s="35">
        <v>13.018800000000001</v>
      </c>
      <c r="F45" s="35" t="s">
        <v>25</v>
      </c>
      <c r="G45" s="35" t="s">
        <v>127</v>
      </c>
      <c r="H45" s="35" t="s">
        <v>77</v>
      </c>
      <c r="I45" s="35" t="s">
        <v>78</v>
      </c>
      <c r="J45" s="35" t="s">
        <v>115</v>
      </c>
      <c r="L45" s="35" t="s">
        <v>80</v>
      </c>
      <c r="O45" s="35">
        <v>92.3</v>
      </c>
      <c r="P45" s="35">
        <v>4.2859999999999999E-3</v>
      </c>
      <c r="Q45" s="35">
        <v>0.16200000000000001</v>
      </c>
      <c r="R45" s="35" t="s">
        <v>81</v>
      </c>
      <c r="S45" s="35" t="s">
        <v>108</v>
      </c>
    </row>
    <row r="46" spans="1:19">
      <c r="A46" s="35" t="s">
        <v>75</v>
      </c>
      <c r="B46" s="35" t="s">
        <v>76</v>
      </c>
      <c r="C46" s="35" t="s">
        <v>106</v>
      </c>
      <c r="D46" s="35">
        <v>55.347099999999998</v>
      </c>
      <c r="E46" s="35">
        <v>13.018800000000001</v>
      </c>
      <c r="F46" s="35" t="s">
        <v>25</v>
      </c>
      <c r="G46" s="35" t="s">
        <v>127</v>
      </c>
      <c r="H46" s="35" t="s">
        <v>77</v>
      </c>
      <c r="I46" s="35" t="s">
        <v>78</v>
      </c>
      <c r="J46" s="35" t="s">
        <v>95</v>
      </c>
      <c r="L46" s="35" t="s">
        <v>80</v>
      </c>
      <c r="M46" s="35" t="s">
        <v>91</v>
      </c>
      <c r="O46" s="35">
        <v>553.79999999999995</v>
      </c>
      <c r="P46" s="35">
        <v>3.522E-3</v>
      </c>
      <c r="Q46" s="35">
        <v>0.55210000000000004</v>
      </c>
      <c r="R46" s="35" t="s">
        <v>81</v>
      </c>
      <c r="S46" s="35" t="s">
        <v>108</v>
      </c>
    </row>
    <row r="47" spans="1:19">
      <c r="A47" s="35" t="s">
        <v>75</v>
      </c>
      <c r="B47" s="35" t="s">
        <v>76</v>
      </c>
      <c r="C47" s="35" t="s">
        <v>106</v>
      </c>
      <c r="D47" s="35">
        <v>55.347099999999998</v>
      </c>
      <c r="E47" s="35">
        <v>13.018800000000001</v>
      </c>
      <c r="F47" s="35" t="s">
        <v>25</v>
      </c>
      <c r="G47" s="35" t="s">
        <v>127</v>
      </c>
      <c r="H47" s="35" t="s">
        <v>77</v>
      </c>
      <c r="I47" s="35" t="s">
        <v>78</v>
      </c>
      <c r="J47" s="35" t="s">
        <v>87</v>
      </c>
      <c r="L47" s="35" t="s">
        <v>80</v>
      </c>
      <c r="M47" s="35" t="s">
        <v>88</v>
      </c>
      <c r="O47" s="35">
        <v>1753.7</v>
      </c>
      <c r="P47" s="35">
        <v>3.4429999999999999E-3</v>
      </c>
      <c r="Q47" s="35">
        <v>0.5454</v>
      </c>
      <c r="R47" s="35" t="s">
        <v>81</v>
      </c>
      <c r="S47" s="35" t="s">
        <v>108</v>
      </c>
    </row>
    <row r="48" spans="1:19">
      <c r="A48" s="35" t="s">
        <v>75</v>
      </c>
      <c r="B48" s="35" t="s">
        <v>76</v>
      </c>
      <c r="C48" s="35" t="s">
        <v>106</v>
      </c>
      <c r="D48" s="35">
        <v>55.347099999999998</v>
      </c>
      <c r="E48" s="35">
        <v>13.018800000000001</v>
      </c>
      <c r="F48" s="35" t="s">
        <v>25</v>
      </c>
      <c r="G48" s="35" t="s">
        <v>127</v>
      </c>
      <c r="H48" s="35" t="s">
        <v>77</v>
      </c>
      <c r="I48" s="35" t="s">
        <v>78</v>
      </c>
      <c r="J48" s="35" t="s">
        <v>100</v>
      </c>
      <c r="L48" s="35" t="s">
        <v>85</v>
      </c>
      <c r="O48" s="35">
        <v>184.6</v>
      </c>
      <c r="P48" s="35">
        <v>2.6080000000000001E-3</v>
      </c>
      <c r="Q48" s="35">
        <v>0.3145</v>
      </c>
      <c r="R48" s="35" t="s">
        <v>81</v>
      </c>
      <c r="S48" s="35" t="s">
        <v>108</v>
      </c>
    </row>
    <row r="49" spans="1:19">
      <c r="A49" s="35" t="s">
        <v>75</v>
      </c>
      <c r="B49" s="35" t="s">
        <v>76</v>
      </c>
      <c r="C49" s="35" t="s">
        <v>106</v>
      </c>
      <c r="D49" s="35">
        <v>55.347099999999998</v>
      </c>
      <c r="E49" s="35">
        <v>13.018800000000001</v>
      </c>
      <c r="F49" s="35" t="s">
        <v>25</v>
      </c>
      <c r="G49" s="35" t="s">
        <v>127</v>
      </c>
      <c r="H49" s="35" t="s">
        <v>77</v>
      </c>
      <c r="I49" s="35" t="s">
        <v>78</v>
      </c>
      <c r="J49" s="35" t="s">
        <v>90</v>
      </c>
      <c r="L49" s="35" t="s">
        <v>80</v>
      </c>
      <c r="M49" s="35" t="s">
        <v>91</v>
      </c>
      <c r="O49" s="35">
        <v>1885.6</v>
      </c>
      <c r="P49" s="35">
        <v>2.5530000000000001E-3</v>
      </c>
      <c r="Q49" s="35">
        <v>0.35449999999999998</v>
      </c>
      <c r="R49" s="35" t="s">
        <v>81</v>
      </c>
      <c r="S49" s="35" t="s">
        <v>108</v>
      </c>
    </row>
    <row r="50" spans="1:19">
      <c r="A50" s="35" t="s">
        <v>75</v>
      </c>
      <c r="B50" s="35" t="s">
        <v>76</v>
      </c>
      <c r="C50" s="35" t="s">
        <v>106</v>
      </c>
      <c r="D50" s="35">
        <v>55.347099999999998</v>
      </c>
      <c r="E50" s="35">
        <v>13.018800000000001</v>
      </c>
      <c r="F50" s="35" t="s">
        <v>25</v>
      </c>
      <c r="G50" s="35" t="s">
        <v>127</v>
      </c>
      <c r="H50" s="35" t="s">
        <v>77</v>
      </c>
      <c r="I50" s="35" t="s">
        <v>78</v>
      </c>
      <c r="J50" s="35" t="s">
        <v>128</v>
      </c>
      <c r="K50" s="35" t="s">
        <v>117</v>
      </c>
      <c r="L50" s="35" t="s">
        <v>80</v>
      </c>
      <c r="O50" s="35">
        <v>1885.6</v>
      </c>
      <c r="P50" s="35">
        <v>9.6170000000000001E-4</v>
      </c>
      <c r="Q50" s="35">
        <v>8.4849999999999995E-2</v>
      </c>
      <c r="R50" s="35" t="s">
        <v>81</v>
      </c>
      <c r="S50" s="35" t="s">
        <v>108</v>
      </c>
    </row>
    <row r="51" spans="1:19">
      <c r="A51" s="35" t="s">
        <v>75</v>
      </c>
      <c r="B51" s="35" t="s">
        <v>76</v>
      </c>
      <c r="C51" s="35" t="s">
        <v>106</v>
      </c>
      <c r="D51" s="35">
        <v>55.347099999999998</v>
      </c>
      <c r="E51" s="35">
        <v>13.018800000000001</v>
      </c>
      <c r="F51" s="35" t="s">
        <v>25</v>
      </c>
      <c r="G51" s="35" t="s">
        <v>127</v>
      </c>
      <c r="H51" s="35" t="s">
        <v>77</v>
      </c>
      <c r="I51" s="35" t="s">
        <v>78</v>
      </c>
      <c r="J51" s="35" t="s">
        <v>93</v>
      </c>
      <c r="L51" s="35" t="s">
        <v>80</v>
      </c>
      <c r="O51" s="35">
        <v>2828.4</v>
      </c>
      <c r="P51" s="35">
        <v>5.6570000000000004E-4</v>
      </c>
      <c r="Q51" s="35">
        <v>5.9400000000000001E-2</v>
      </c>
      <c r="R51" s="35" t="s">
        <v>81</v>
      </c>
      <c r="S51" s="35" t="s">
        <v>108</v>
      </c>
    </row>
    <row r="52" spans="1:19">
      <c r="A52" s="35" t="s">
        <v>75</v>
      </c>
      <c r="B52" s="35" t="s">
        <v>76</v>
      </c>
      <c r="C52" s="35" t="s">
        <v>106</v>
      </c>
      <c r="D52" s="35">
        <v>55.347099999999998</v>
      </c>
      <c r="E52" s="35">
        <v>13.018800000000001</v>
      </c>
      <c r="F52" s="35" t="s">
        <v>25</v>
      </c>
      <c r="G52" s="35" t="s">
        <v>127</v>
      </c>
      <c r="H52" s="35" t="s">
        <v>77</v>
      </c>
      <c r="I52" s="35" t="s">
        <v>78</v>
      </c>
      <c r="J52" s="35" t="s">
        <v>122</v>
      </c>
      <c r="L52" s="35" t="s">
        <v>80</v>
      </c>
      <c r="N52" s="35" t="s">
        <v>99</v>
      </c>
      <c r="R52" s="35" t="s">
        <v>81</v>
      </c>
      <c r="S52" s="35" t="s">
        <v>108</v>
      </c>
    </row>
    <row r="53" spans="1:19">
      <c r="A53" s="35" t="s">
        <v>75</v>
      </c>
      <c r="B53" s="35" t="s">
        <v>76</v>
      </c>
      <c r="C53" s="35" t="s">
        <v>106</v>
      </c>
      <c r="D53" s="35">
        <v>55.347099999999998</v>
      </c>
      <c r="E53" s="35">
        <v>13.018800000000001</v>
      </c>
      <c r="F53" s="35" t="s">
        <v>25</v>
      </c>
      <c r="G53" s="35" t="s">
        <v>127</v>
      </c>
      <c r="H53" s="35" t="s">
        <v>77</v>
      </c>
      <c r="I53" s="35" t="s">
        <v>78</v>
      </c>
      <c r="J53" s="35" t="s">
        <v>98</v>
      </c>
      <c r="L53" s="35" t="s">
        <v>80</v>
      </c>
      <c r="N53" s="35" t="s">
        <v>99</v>
      </c>
      <c r="R53" s="35" t="s">
        <v>81</v>
      </c>
      <c r="S53" s="35" t="s">
        <v>108</v>
      </c>
    </row>
    <row r="54" spans="1:19">
      <c r="A54" s="35" t="s">
        <v>75</v>
      </c>
      <c r="B54" s="35" t="s">
        <v>76</v>
      </c>
      <c r="C54" s="35" t="s">
        <v>106</v>
      </c>
      <c r="D54" s="35">
        <v>55.347099999999998</v>
      </c>
      <c r="E54" s="35">
        <v>13.018800000000001</v>
      </c>
      <c r="F54" s="35" t="s">
        <v>25</v>
      </c>
      <c r="G54" s="35" t="s">
        <v>127</v>
      </c>
      <c r="H54" s="35" t="s">
        <v>77</v>
      </c>
      <c r="I54" s="35" t="s">
        <v>78</v>
      </c>
      <c r="J54" s="35" t="s">
        <v>114</v>
      </c>
      <c r="L54" s="35" t="s">
        <v>80</v>
      </c>
      <c r="N54" s="35" t="s">
        <v>99</v>
      </c>
      <c r="R54" s="35" t="s">
        <v>81</v>
      </c>
      <c r="S54" s="35" t="s">
        <v>108</v>
      </c>
    </row>
    <row r="55" spans="1:19">
      <c r="A55" s="35" t="s">
        <v>75</v>
      </c>
      <c r="B55" s="35" t="s">
        <v>76</v>
      </c>
      <c r="C55" s="35" t="s">
        <v>106</v>
      </c>
      <c r="D55" s="35">
        <v>55.347099999999998</v>
      </c>
      <c r="E55" s="35">
        <v>13.018800000000001</v>
      </c>
      <c r="F55" s="35" t="s">
        <v>25</v>
      </c>
      <c r="G55" s="35" t="s">
        <v>127</v>
      </c>
      <c r="H55" s="35" t="s">
        <v>77</v>
      </c>
      <c r="I55" s="35" t="s">
        <v>78</v>
      </c>
      <c r="J55" s="35" t="s">
        <v>89</v>
      </c>
      <c r="L55" s="35" t="s">
        <v>129</v>
      </c>
      <c r="N55" s="35" t="s">
        <v>99</v>
      </c>
      <c r="R55" s="35" t="s">
        <v>81</v>
      </c>
      <c r="S55" s="35" t="s">
        <v>108</v>
      </c>
    </row>
    <row r="56" spans="1:19">
      <c r="A56" s="35" t="s">
        <v>75</v>
      </c>
      <c r="B56" s="35" t="s">
        <v>76</v>
      </c>
      <c r="C56" s="35" t="s">
        <v>106</v>
      </c>
      <c r="D56" s="35">
        <v>55.347099999999998</v>
      </c>
      <c r="E56" s="35">
        <v>13.018800000000001</v>
      </c>
      <c r="F56" s="35" t="s">
        <v>25</v>
      </c>
      <c r="G56" s="35" t="s">
        <v>127</v>
      </c>
      <c r="H56" s="35" t="s">
        <v>77</v>
      </c>
      <c r="I56" s="35" t="s">
        <v>78</v>
      </c>
      <c r="J56" s="35" t="s">
        <v>130</v>
      </c>
      <c r="L56" s="35" t="s">
        <v>80</v>
      </c>
      <c r="M56" s="35" t="s">
        <v>88</v>
      </c>
      <c r="N56" s="35" t="s">
        <v>99</v>
      </c>
      <c r="R56" s="35" t="s">
        <v>81</v>
      </c>
      <c r="S56" s="35" t="s">
        <v>108</v>
      </c>
    </row>
    <row r="57" spans="1:19">
      <c r="A57" s="35" t="s">
        <v>75</v>
      </c>
      <c r="B57" s="35" t="s">
        <v>76</v>
      </c>
      <c r="C57" s="35" t="s">
        <v>106</v>
      </c>
      <c r="D57" s="35">
        <v>55.347099999999998</v>
      </c>
      <c r="E57" s="35">
        <v>13.018800000000001</v>
      </c>
      <c r="F57" s="35" t="s">
        <v>25</v>
      </c>
      <c r="G57" s="35" t="s">
        <v>127</v>
      </c>
      <c r="H57" s="35" t="s">
        <v>77</v>
      </c>
      <c r="I57" s="35" t="s">
        <v>78</v>
      </c>
      <c r="J57" s="35" t="s">
        <v>116</v>
      </c>
      <c r="K57" s="35" t="s">
        <v>117</v>
      </c>
      <c r="L57" s="35" t="s">
        <v>80</v>
      </c>
      <c r="N57" s="35" t="s">
        <v>99</v>
      </c>
      <c r="R57" s="35" t="s">
        <v>81</v>
      </c>
      <c r="S57" s="35" t="s">
        <v>108</v>
      </c>
    </row>
    <row r="58" spans="1:19">
      <c r="A58" s="35" t="s">
        <v>75</v>
      </c>
      <c r="B58" s="35" t="s">
        <v>76</v>
      </c>
      <c r="C58" s="35" t="s">
        <v>106</v>
      </c>
      <c r="D58" s="35">
        <v>55.347099999999998</v>
      </c>
      <c r="E58" s="35">
        <v>13.018800000000001</v>
      </c>
      <c r="F58" s="35" t="s">
        <v>25</v>
      </c>
      <c r="G58" s="35" t="s">
        <v>127</v>
      </c>
      <c r="H58" s="35" t="s">
        <v>77</v>
      </c>
      <c r="I58" s="35" t="s">
        <v>78</v>
      </c>
      <c r="J58" s="35" t="s">
        <v>83</v>
      </c>
      <c r="L58" s="35" t="s">
        <v>80</v>
      </c>
      <c r="N58" s="35" t="s">
        <v>99</v>
      </c>
      <c r="R58" s="35" t="s">
        <v>81</v>
      </c>
      <c r="S58" s="35" t="s">
        <v>108</v>
      </c>
    </row>
    <row r="59" spans="1:19">
      <c r="A59" s="35" t="s">
        <v>75</v>
      </c>
      <c r="B59" s="35" t="s">
        <v>76</v>
      </c>
      <c r="C59" s="35" t="s">
        <v>106</v>
      </c>
      <c r="D59" s="35">
        <v>55.347099999999998</v>
      </c>
      <c r="E59" s="35">
        <v>13.018800000000001</v>
      </c>
      <c r="F59" s="35" t="s">
        <v>25</v>
      </c>
      <c r="G59" s="35" t="s">
        <v>127</v>
      </c>
      <c r="H59" s="35" t="s">
        <v>77</v>
      </c>
      <c r="I59" s="35" t="s">
        <v>78</v>
      </c>
      <c r="J59" s="35" t="s">
        <v>112</v>
      </c>
      <c r="L59" s="35" t="s">
        <v>80</v>
      </c>
      <c r="N59" s="35" t="s">
        <v>101</v>
      </c>
      <c r="R59" s="35" t="s">
        <v>81</v>
      </c>
      <c r="S59" s="35" t="s">
        <v>108</v>
      </c>
    </row>
    <row r="60" spans="1:19">
      <c r="A60" s="35" t="s">
        <v>75</v>
      </c>
      <c r="B60" s="35" t="s">
        <v>76</v>
      </c>
      <c r="C60" s="35" t="s">
        <v>106</v>
      </c>
      <c r="D60" s="35">
        <v>55.347099999999998</v>
      </c>
      <c r="E60" s="35">
        <v>13.018800000000001</v>
      </c>
      <c r="F60" s="35" t="s">
        <v>25</v>
      </c>
      <c r="G60" s="35" t="s">
        <v>127</v>
      </c>
      <c r="H60" s="35" t="s">
        <v>77</v>
      </c>
      <c r="I60" s="35" t="s">
        <v>78</v>
      </c>
      <c r="J60" s="35" t="s">
        <v>92</v>
      </c>
      <c r="L60" s="35" t="s">
        <v>80</v>
      </c>
      <c r="M60" s="35" t="s">
        <v>88</v>
      </c>
      <c r="N60" s="35" t="s">
        <v>101</v>
      </c>
      <c r="R60" s="35" t="s">
        <v>81</v>
      </c>
      <c r="S60" s="35" t="s">
        <v>108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30" ma:contentTypeDescription="Create a new document." ma:contentTypeScope="" ma:versionID="24a4e42f3da5dcb4a332d0150e995196">
  <xsd:schema xmlns:xsd="http://www.w3.org/2001/XMLSchema" xmlns:xs="http://www.w3.org/2001/XMLSchema" xmlns:p="http://schemas.microsoft.com/office/2006/metadata/properties" xmlns:ns2="36389baf-d775-4142-9ba9-987d54fbb0d5" xmlns:ns3="e89d0da9-65f2-4039-b95f-e4103161c031" xmlns:ns4="9ad3b1b4-821b-4cd9-bceb-c3d5afd7846b" targetNamespace="http://schemas.microsoft.com/office/2006/metadata/properties" ma:root="true" ma:fieldsID="dd58ebe663026ed18bfd2a2ed871dd77" ns2:_="" ns3:_="" ns4:_="">
    <xsd:import namespace="36389baf-d775-4142-9ba9-987d54fbb0d5"/>
    <xsd:import namespace="e89d0da9-65f2-4039-b95f-e4103161c031"/>
    <xsd:import namespace="9ad3b1b4-821b-4cd9-bceb-c3d5afd7846b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895fc4b7-4ad4-4a74-be68-017071c2cafc}" ma:internalName="Delivery" ma:readOnly="false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  <xsd:element name="MediaServiceLocation" ma:index="48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_dlc_DocId xmlns="9ad3b1b4-821b-4cd9-bceb-c3d5afd7846b">32404050-1539794473-636</_dlc_DocId>
    <_dlc_DocIdUrl xmlns="9ad3b1b4-821b-4cd9-bceb-c3d5afd7846b">
      <Url>https://niras.sharepoint.com/sites/32404050/_layouts/15/DocIdRedir.aspx?ID=32404050-1539794473-636</Url>
      <Description>32404050-1539794473-636</Description>
    </_dlc_DocIdUrl>
    <lcf76f155ced4ddcb4097134ff3c332f xmlns="e89d0da9-65f2-4039-b95f-e4103161c031">
      <Terms xmlns="http://schemas.microsoft.com/office/infopath/2007/PartnerControls"/>
    </lcf76f155ced4ddcb4097134ff3c332f>
    <TaxCatchAll xmlns="36389baf-d775-4142-9ba9-987d54fbb0d5" xsi:nil="true"/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o7ddbb95048e4674b1961839f647280e xmlns="36389baf-d775-4142-9ba9-987d54fbb0d5">
      <Terms xmlns="http://schemas.microsoft.com/office/infopath/2007/PartnerControls"/>
    </o7ddbb95048e4674b1961839f647280e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Props1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1AF4CFB-EE29-476A-8CFD-2A8535C422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e89d0da9-65f2-4039-b95f-e4103161c031"/>
    <ds:schemaRef ds:uri="9ad3b1b4-821b-4cd9-bceb-c3d5afd7846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B55247-2944-4FA0-9973-6F10B001A6EF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  <ds:schemaRef ds:uri="9ad3b1b4-821b-4cd9-bceb-c3d5afd7846b"/>
    <ds:schemaRef ds:uri="e89d0da9-65f2-4039-b95f-e4103161c0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2026-10-09T11:41:50Z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4615bb51-49d2-4ace-807d-33f7b7f47484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